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
  </p:notesMasterIdLst>
  <p:sldIdLst>
    <p:sldId id="256" r:id="rId2"/>
    <p:sldId id="257" r:id="rId3"/>
    <p:sldId id="264" r:id="rId4"/>
    <p:sldId id="269" r:id="rId5"/>
    <p:sldId id="265" r:id="rId6"/>
    <p:sldId id="259" r:id="rId7"/>
    <p:sldId id="270" r:id="rId8"/>
    <p:sldId id="263" r:id="rId9"/>
    <p:sldId id="262" r:id="rId10"/>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228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0AC8E4"/>
    <a:srgbClr val="000000"/>
    <a:srgbClr val="120C54"/>
    <a:srgbClr val="00A2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lumOff val="-13575"/>
            </a:schemeClr>
          </a:solidFill>
        </a:fill>
      </a:tcStyle>
    </a:firstCol>
    <a:lastRow>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hueOff val="114395"/>
              <a:lumOff val="-24975"/>
            </a:schemeClr>
          </a:solidFill>
        </a:fill>
      </a:tcStyle>
    </a:firstRow>
  </a:tblStyle>
  <a:tblStyle styleId="{C7B018BB-80A7-4F77-B60F-C8B233D01FF8}" styleName="">
    <a:tblBg/>
    <a:wholeTbl>
      <a:tcTxStyle b="off" i="off">
        <a:font>
          <a:latin typeface="Helvetica Neue"/>
          <a:ea typeface="Helvetica Neue"/>
          <a:cs typeface="Helvetica Neue"/>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ff" i="off">
        <a:fontRef idx="min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3">
              <a:hueOff val="362282"/>
              <a:satOff val="31803"/>
              <a:lumOff val="-18242"/>
            </a:schemeClr>
          </a:solidFill>
        </a:fill>
      </a:tcStyle>
    </a:firstCol>
    <a:lastRow>
      <a:tcTxStyle b="off" i="off">
        <a:font>
          <a:latin typeface="Helvetica Neue"/>
          <a:ea typeface="Helvetica Neue"/>
          <a:cs typeface="Helvetica Neue"/>
        </a:font>
        <a:srgbClr val="000000"/>
      </a:tcTxStyle>
      <a:tcStyle>
        <a:tcBdr>
          <a:left>
            <a:ln w="12700" cap="flat">
              <a:solidFill>
                <a:srgbClr val="606060"/>
              </a:solidFill>
              <a:prstDash val="solid"/>
              <a:miter lim="400000"/>
            </a:ln>
          </a:left>
          <a:right>
            <a:ln w="12700" cap="flat">
              <a:solidFill>
                <a:srgbClr val="606060"/>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EBEBEB"/>
          </a:solidFill>
        </a:fill>
      </a:tcStyle>
    </a:lastRow>
    <a:firstRow>
      <a:tcTxStyle b="off" i="off">
        <a:fontRef idx="minor">
          <a:srgbClr val="FFFFFF"/>
        </a:fontRef>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rgbClr val="017101"/>
          </a:solidFill>
        </a:fill>
      </a:tcStyle>
    </a:firstRow>
  </a:tblStyle>
  <a:tblStyle styleId="{EEE7283C-3CF3-47DC-8721-378D4A62B228}" styleName="">
    <a:tblBg/>
    <a:wholeTbl>
      <a:tcTxStyle b="off" i="off">
        <a:font>
          <a:latin typeface="Helvetica Neue Light"/>
          <a:ea typeface="Helvetica Neue Light"/>
          <a:cs typeface="Helvetica Neue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FAF7E9"/>
          </a:solidFill>
        </a:fill>
      </a:tcStyle>
    </a:wholeTbl>
    <a:band2H>
      <a:tcTxStyle/>
      <a:tcStyle>
        <a:tcBdr/>
        <a:fill>
          <a:solidFill>
            <a:srgbClr val="EDEADD"/>
          </a:solidFill>
        </a:fill>
      </a:tcStyle>
    </a:band2H>
    <a:firstCol>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9BA00"/>
          </a:solidFill>
        </a:fill>
      </a:tcStyle>
    </a:firstCol>
    <a:la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lastRow>
    <a:fir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firstRow>
  </a:tblStyle>
  <a:tblStyle styleId="{CF821DB8-F4EB-4A41-A1BA-3FCAFE7338EE}" styleName="">
    <a:tblBg/>
    <a:wholeTbl>
      <a:tcTxStyle b="off" i="off">
        <a:font>
          <a:latin typeface="Helvetica Neue"/>
          <a:ea typeface="Helvetica Neue"/>
          <a:cs typeface="Helvetica Neue"/>
        </a:font>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EBEBEB"/>
          </a:solidFill>
        </a:fill>
      </a:tcStyle>
    </a:wholeTbl>
    <a:band2H>
      <a:tcTxStyle/>
      <a:tcStyle>
        <a:tcBdr/>
        <a:fill>
          <a:solidFill>
            <a:srgbClr val="DADBDA"/>
          </a:solidFill>
        </a:fill>
      </a:tcStyle>
    </a:band2H>
    <a:firstCol>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chemeClr val="accent6">
              <a:hueOff val="-146070"/>
              <a:satOff val="-10048"/>
              <a:lumOff val="-30626"/>
            </a:schemeClr>
          </a:solidFill>
        </a:fill>
      </a:tcStyle>
    </a:firstCol>
    <a:la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lastRow>
    <a:fir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firstRow>
  </a:tblStyle>
  <a:tblStyle styleId="{33BA23B1-9221-436E-865A-0063620EA4FD}" styleName="">
    <a:tblBg/>
    <a:wholeTbl>
      <a:tcTxStyle b="off" i="off">
        <a:font>
          <a:latin typeface="Helvetica Neue"/>
          <a:ea typeface="Helvetica Neue"/>
          <a:cs typeface="Helvetica Neue"/>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B5B5C1"/>
          </a:solidFill>
        </a:fill>
      </a:tcStyle>
    </a:wholeTbl>
    <a:band2H>
      <a:tcTxStyle/>
      <a:tcStyle>
        <a:tcBdr/>
        <a:fill>
          <a:solidFill>
            <a:srgbClr val="9A9AA5"/>
          </a:solidFill>
        </a:fill>
      </a:tcStyle>
    </a:band2H>
    <a:firstCol>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85F"/>
          </a:solidFill>
        </a:fill>
      </a:tcStyle>
    </a:firstCol>
    <a:la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lastRow>
    <a:fir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firstRow>
  </a:tblStyle>
  <a:tblStyle styleId="{2708684C-4D16-4618-839F-0558EEFCDFE6}" styleName="">
    <a:tblBg/>
    <a:wholeTbl>
      <a:tcTxStyle b="off"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Neue"/>
          <a:ea typeface="Helvetica Neue"/>
          <a:cs typeface="Helvetica Neue"/>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4412" autoAdjust="0"/>
    <p:restoredTop sz="94551"/>
  </p:normalViewPr>
  <p:slideViewPr>
    <p:cSldViewPr snapToGrid="0" snapToObjects="1">
      <p:cViewPr varScale="1">
        <p:scale>
          <a:sx n="35" d="100"/>
          <a:sy n="35" d="100"/>
        </p:scale>
        <p:origin x="396" y="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6" name="Shape 116"/>
          <p:cNvSpPr>
            <a:spLocks noGrp="1" noRot="1" noChangeAspect="1"/>
          </p:cNvSpPr>
          <p:nvPr>
            <p:ph type="sldImg"/>
          </p:nvPr>
        </p:nvSpPr>
        <p:spPr>
          <a:xfrm>
            <a:off x="1143000" y="685800"/>
            <a:ext cx="4572000" cy="3429000"/>
          </a:xfrm>
          <a:prstGeom prst="rect">
            <a:avLst/>
          </a:prstGeom>
        </p:spPr>
        <p:txBody>
          <a:bodyPr/>
          <a:lstStyle/>
          <a:p>
            <a:endParaRPr/>
          </a:p>
        </p:txBody>
      </p:sp>
      <p:sp>
        <p:nvSpPr>
          <p:cNvPr id="117" name="Shape 117"/>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314980246"/>
      </p:ext>
    </p:extLst>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637529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032871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476368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
        <p:cNvGrpSpPr/>
        <p:nvPr/>
      </p:nvGrpSpPr>
      <p:grpSpPr>
        <a:xfrm>
          <a:off x="0" y="0"/>
          <a:ext cx="0" cy="0"/>
          <a:chOff x="0" y="0"/>
          <a:chExt cx="0" cy="0"/>
        </a:xfrm>
      </p:grpSpPr>
      <p:sp>
        <p:nvSpPr>
          <p:cNvPr id="11" name="Title Text"/>
          <p:cNvSpPr txBox="1">
            <a:spLocks noGrp="1"/>
          </p:cNvSpPr>
          <p:nvPr>
            <p:ph type="title"/>
          </p:nvPr>
        </p:nvSpPr>
        <p:spPr>
          <a:xfrm>
            <a:off x="1778000" y="2298700"/>
            <a:ext cx="20828000" cy="4648200"/>
          </a:xfrm>
          <a:prstGeom prst="rect">
            <a:avLst/>
          </a:prstGeom>
        </p:spPr>
        <p:txBody>
          <a:bodyPr anchor="b"/>
          <a:lstStyle/>
          <a:p>
            <a:r>
              <a:t>Title Text</a:t>
            </a:r>
          </a:p>
        </p:txBody>
      </p:sp>
      <p:sp>
        <p:nvSpPr>
          <p:cNvPr id="12" name="Body Level One…"/>
          <p:cNvSpPr txBox="1">
            <a:spLocks noGrp="1"/>
          </p:cNvSpPr>
          <p:nvPr>
            <p:ph type="body" sz="quarter" idx="1"/>
          </p:nvPr>
        </p:nvSpPr>
        <p:spPr>
          <a:xfrm>
            <a:off x="1778000" y="7073900"/>
            <a:ext cx="20828000" cy="1587500"/>
          </a:xfrm>
          <a:prstGeom prst="rect">
            <a:avLst/>
          </a:prstGeom>
        </p:spPr>
        <p:txBody>
          <a:bodyPr anchor="t"/>
          <a:lstStyle>
            <a:lvl1pPr marL="0" indent="0" algn="ctr">
              <a:spcBef>
                <a:spcPts val="0"/>
              </a:spcBef>
              <a:buSzTx/>
              <a:buNone/>
              <a:defRPr sz="5400"/>
            </a:lvl1pPr>
            <a:lvl2pPr marL="0" indent="228600" algn="ctr">
              <a:spcBef>
                <a:spcPts val="0"/>
              </a:spcBef>
              <a:buSzTx/>
              <a:buNone/>
              <a:defRPr sz="5400"/>
            </a:lvl2pPr>
            <a:lvl3pPr marL="0" indent="457200" algn="ctr">
              <a:spcBef>
                <a:spcPts val="0"/>
              </a:spcBef>
              <a:buSzTx/>
              <a:buNone/>
              <a:defRPr sz="5400"/>
            </a:lvl3pPr>
            <a:lvl4pPr marL="0" indent="685800" algn="ctr">
              <a:spcBef>
                <a:spcPts val="0"/>
              </a:spcBef>
              <a:buSzTx/>
              <a:buNone/>
              <a:defRPr sz="5400"/>
            </a:lvl4pPr>
            <a:lvl5pPr marL="0" indent="914400" algn="ctr">
              <a:spcBef>
                <a:spcPts val="0"/>
              </a:spcBef>
              <a:buSzTx/>
              <a:buNone/>
              <a:defRPr sz="5400"/>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93" name="–Johnny Appleseed"/>
          <p:cNvSpPr txBox="1">
            <a:spLocks noGrp="1"/>
          </p:cNvSpPr>
          <p:nvPr>
            <p:ph type="body" sz="quarter" idx="13"/>
          </p:nvPr>
        </p:nvSpPr>
        <p:spPr>
          <a:xfrm>
            <a:off x="2387600" y="8953500"/>
            <a:ext cx="19621500" cy="585521"/>
          </a:xfrm>
          <a:prstGeom prst="rect">
            <a:avLst/>
          </a:prstGeom>
        </p:spPr>
        <p:txBody>
          <a:bodyPr anchor="t">
            <a:spAutoFit/>
          </a:bodyPr>
          <a:lstStyle>
            <a:lvl1pPr marL="0" indent="0" algn="ctr">
              <a:spcBef>
                <a:spcPts val="0"/>
              </a:spcBef>
              <a:buSzTx/>
              <a:buNone/>
              <a:defRPr sz="3200" i="1"/>
            </a:lvl1pPr>
          </a:lstStyle>
          <a:p>
            <a:r>
              <a:t>–Johnny Appleseed</a:t>
            </a:r>
          </a:p>
        </p:txBody>
      </p:sp>
      <p:sp>
        <p:nvSpPr>
          <p:cNvPr id="94" name="“Type a quote here.”"/>
          <p:cNvSpPr txBox="1">
            <a:spLocks noGrp="1"/>
          </p:cNvSpPr>
          <p:nvPr>
            <p:ph type="body" sz="quarter" idx="14"/>
          </p:nvPr>
        </p:nvSpPr>
        <p:spPr>
          <a:xfrm>
            <a:off x="2387600" y="6076950"/>
            <a:ext cx="19621500" cy="825500"/>
          </a:xfrm>
          <a:prstGeom prst="rect">
            <a:avLst/>
          </a:prstGeom>
        </p:spPr>
        <p:txBody>
          <a:bodyPr>
            <a:spAutoFit/>
          </a:bodyPr>
          <a:lstStyle>
            <a:lvl1pPr marL="0" indent="0" algn="ctr">
              <a:spcBef>
                <a:spcPts val="0"/>
              </a:spcBef>
              <a:buSzTx/>
              <a:buNone/>
              <a:defRPr sz="4800">
                <a:latin typeface="+mn-lt"/>
                <a:ea typeface="+mn-ea"/>
                <a:cs typeface="+mn-cs"/>
                <a:sym typeface="Helvetica Neue Medium"/>
              </a:defRPr>
            </a:lvl1pPr>
          </a:lstStyle>
          <a:p>
            <a:r>
              <a:t>“Type a quote here.” </a:t>
            </a:r>
          </a:p>
        </p:txBody>
      </p:sp>
      <p:sp>
        <p:nvSpPr>
          <p:cNvPr id="9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02" name="Image"/>
          <p:cNvSpPr>
            <a:spLocks noGrp="1"/>
          </p:cNvSpPr>
          <p:nvPr>
            <p:ph type="pic" idx="13"/>
          </p:nvPr>
        </p:nvSpPr>
        <p:spPr>
          <a:xfrm>
            <a:off x="0" y="0"/>
            <a:ext cx="24384000" cy="13716000"/>
          </a:xfrm>
          <a:prstGeom prst="rect">
            <a:avLst/>
          </a:prstGeom>
        </p:spPr>
        <p:txBody>
          <a:bodyPr lIns="91439" tIns="45719" rIns="91439" bIns="45719" anchor="t">
            <a:noAutofit/>
          </a:bodyPr>
          <a:lstStyle/>
          <a:p>
            <a:endParaRPr/>
          </a:p>
        </p:txBody>
      </p:sp>
      <p:sp>
        <p:nvSpPr>
          <p:cNvPr id="10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1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20" name="Image"/>
          <p:cNvSpPr>
            <a:spLocks noGrp="1"/>
          </p:cNvSpPr>
          <p:nvPr>
            <p:ph type="pic" idx="13"/>
          </p:nvPr>
        </p:nvSpPr>
        <p:spPr>
          <a:xfrm>
            <a:off x="3125968" y="673100"/>
            <a:ext cx="18135601" cy="8737600"/>
          </a:xfrm>
          <a:prstGeom prst="rect">
            <a:avLst/>
          </a:prstGeom>
        </p:spPr>
        <p:txBody>
          <a:bodyPr lIns="91439" tIns="45719" rIns="91439" bIns="45719" anchor="t">
            <a:noAutofit/>
          </a:bodyPr>
          <a:lstStyle/>
          <a:p>
            <a:endParaRPr/>
          </a:p>
        </p:txBody>
      </p:sp>
      <p:sp>
        <p:nvSpPr>
          <p:cNvPr id="21" name="Title Text"/>
          <p:cNvSpPr txBox="1">
            <a:spLocks noGrp="1"/>
          </p:cNvSpPr>
          <p:nvPr>
            <p:ph type="title"/>
          </p:nvPr>
        </p:nvSpPr>
        <p:spPr>
          <a:xfrm>
            <a:off x="635000" y="9512300"/>
            <a:ext cx="23114000" cy="2006600"/>
          </a:xfrm>
          <a:prstGeom prst="rect">
            <a:avLst/>
          </a:prstGeom>
        </p:spPr>
        <p:txBody>
          <a:bodyPr anchor="b"/>
          <a:lstStyle/>
          <a:p>
            <a:r>
              <a:t>Title Text</a:t>
            </a:r>
          </a:p>
        </p:txBody>
      </p:sp>
      <p:sp>
        <p:nvSpPr>
          <p:cNvPr id="22" name="Body Level One…"/>
          <p:cNvSpPr txBox="1">
            <a:spLocks noGrp="1"/>
          </p:cNvSpPr>
          <p:nvPr>
            <p:ph type="body" sz="quarter" idx="1"/>
          </p:nvPr>
        </p:nvSpPr>
        <p:spPr>
          <a:xfrm>
            <a:off x="635000" y="11442700"/>
            <a:ext cx="23114000" cy="1587500"/>
          </a:xfrm>
          <a:prstGeom prst="rect">
            <a:avLst/>
          </a:prstGeom>
        </p:spPr>
        <p:txBody>
          <a:bodyPr anchor="t"/>
          <a:lstStyle>
            <a:lvl1pPr marL="0" indent="0" algn="ctr">
              <a:spcBef>
                <a:spcPts val="0"/>
              </a:spcBef>
              <a:buSzTx/>
              <a:buNone/>
              <a:defRPr sz="5400"/>
            </a:lvl1pPr>
            <a:lvl2pPr marL="0" indent="228600" algn="ctr">
              <a:spcBef>
                <a:spcPts val="0"/>
              </a:spcBef>
              <a:buSzTx/>
              <a:buNone/>
              <a:defRPr sz="5400"/>
            </a:lvl2pPr>
            <a:lvl3pPr marL="0" indent="457200" algn="ctr">
              <a:spcBef>
                <a:spcPts val="0"/>
              </a:spcBef>
              <a:buSzTx/>
              <a:buNone/>
              <a:defRPr sz="5400"/>
            </a:lvl3pPr>
            <a:lvl4pPr marL="0" indent="685800" algn="ctr">
              <a:spcBef>
                <a:spcPts val="0"/>
              </a:spcBef>
              <a:buSzTx/>
              <a:buNone/>
              <a:defRPr sz="5400"/>
            </a:lvl4pPr>
            <a:lvl5pPr marL="0" indent="914400" algn="ctr">
              <a:spcBef>
                <a:spcPts val="0"/>
              </a:spcBef>
              <a:buSzTx/>
              <a:buNone/>
              <a:defRPr sz="5400"/>
            </a:lvl5pPr>
          </a:lstStyle>
          <a:p>
            <a:r>
              <a:t>Body Level One</a:t>
            </a:r>
          </a:p>
          <a:p>
            <a:pPr lvl="1"/>
            <a:r>
              <a:t>Body Level Two</a:t>
            </a:r>
          </a:p>
          <a:p>
            <a:pPr lvl="2"/>
            <a:r>
              <a:t>Body Level Three</a:t>
            </a:r>
          </a:p>
          <a:p>
            <a:pPr lvl="3"/>
            <a:r>
              <a:t>Body Level Four</a:t>
            </a:r>
          </a:p>
          <a:p>
            <a:pPr lvl="4"/>
            <a:r>
              <a:t>Body Level Five</a:t>
            </a:r>
          </a:p>
        </p:txBody>
      </p:sp>
      <p:sp>
        <p:nvSpPr>
          <p:cNvPr id="2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30" name="Title Text"/>
          <p:cNvSpPr txBox="1">
            <a:spLocks noGrp="1"/>
          </p:cNvSpPr>
          <p:nvPr>
            <p:ph type="title"/>
          </p:nvPr>
        </p:nvSpPr>
        <p:spPr>
          <a:xfrm>
            <a:off x="1778000" y="4533900"/>
            <a:ext cx="20828000" cy="4648200"/>
          </a:xfrm>
          <a:prstGeom prst="rect">
            <a:avLst/>
          </a:prstGeom>
        </p:spPr>
        <p:txBody>
          <a:bodyPr/>
          <a:lstStyle/>
          <a:p>
            <a:r>
              <a:t>Title Text</a:t>
            </a:r>
          </a:p>
        </p:txBody>
      </p:sp>
      <p:sp>
        <p:nvSpPr>
          <p:cNvPr id="3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38" name="Image"/>
          <p:cNvSpPr>
            <a:spLocks noGrp="1"/>
          </p:cNvSpPr>
          <p:nvPr>
            <p:ph type="pic" sz="half" idx="13"/>
          </p:nvPr>
        </p:nvSpPr>
        <p:spPr>
          <a:xfrm>
            <a:off x="13165980" y="952500"/>
            <a:ext cx="9525001" cy="11468100"/>
          </a:xfrm>
          <a:prstGeom prst="rect">
            <a:avLst/>
          </a:prstGeom>
        </p:spPr>
        <p:txBody>
          <a:bodyPr lIns="91439" tIns="45719" rIns="91439" bIns="45719" anchor="t">
            <a:noAutofit/>
          </a:bodyPr>
          <a:lstStyle/>
          <a:p>
            <a:endParaRPr/>
          </a:p>
        </p:txBody>
      </p:sp>
      <p:sp>
        <p:nvSpPr>
          <p:cNvPr id="39" name="Title Text"/>
          <p:cNvSpPr txBox="1">
            <a:spLocks noGrp="1"/>
          </p:cNvSpPr>
          <p:nvPr>
            <p:ph type="title"/>
          </p:nvPr>
        </p:nvSpPr>
        <p:spPr>
          <a:xfrm>
            <a:off x="1651000" y="952500"/>
            <a:ext cx="10223500" cy="5549900"/>
          </a:xfrm>
          <a:prstGeom prst="rect">
            <a:avLst/>
          </a:prstGeom>
        </p:spPr>
        <p:txBody>
          <a:bodyPr anchor="b"/>
          <a:lstStyle>
            <a:lvl1pPr algn="ctr">
              <a:defRPr sz="8400">
                <a:solidFill>
                  <a:srgbClr val="000000"/>
                </a:solidFill>
                <a:latin typeface="+mn-lt"/>
                <a:ea typeface="+mn-ea"/>
                <a:cs typeface="+mn-cs"/>
                <a:sym typeface="Helvetica Neue Medium"/>
              </a:defRPr>
            </a:lvl1pPr>
          </a:lstStyle>
          <a:p>
            <a:r>
              <a:t>Title Text</a:t>
            </a:r>
          </a:p>
        </p:txBody>
      </p:sp>
      <p:sp>
        <p:nvSpPr>
          <p:cNvPr id="40" name="Body Level One…"/>
          <p:cNvSpPr txBox="1">
            <a:spLocks noGrp="1"/>
          </p:cNvSpPr>
          <p:nvPr>
            <p:ph type="body" sz="quarter" idx="1"/>
          </p:nvPr>
        </p:nvSpPr>
        <p:spPr>
          <a:xfrm>
            <a:off x="1651000" y="6527800"/>
            <a:ext cx="10223500" cy="5727700"/>
          </a:xfrm>
          <a:prstGeom prst="rect">
            <a:avLst/>
          </a:prstGeom>
        </p:spPr>
        <p:txBody>
          <a:bodyPr anchor="t"/>
          <a:lstStyle>
            <a:lvl1pPr marL="0" indent="0" algn="ctr">
              <a:spcBef>
                <a:spcPts val="0"/>
              </a:spcBef>
              <a:buSzTx/>
              <a:buNone/>
              <a:defRPr sz="5400"/>
            </a:lvl1pPr>
            <a:lvl2pPr marL="0" indent="228600" algn="ctr">
              <a:spcBef>
                <a:spcPts val="0"/>
              </a:spcBef>
              <a:buSzTx/>
              <a:buNone/>
              <a:defRPr sz="5400"/>
            </a:lvl2pPr>
            <a:lvl3pPr marL="0" indent="457200" algn="ctr">
              <a:spcBef>
                <a:spcPts val="0"/>
              </a:spcBef>
              <a:buSzTx/>
              <a:buNone/>
              <a:defRPr sz="5400"/>
            </a:lvl3pPr>
            <a:lvl4pPr marL="0" indent="685800" algn="ctr">
              <a:spcBef>
                <a:spcPts val="0"/>
              </a:spcBef>
              <a:buSzTx/>
              <a:buNone/>
              <a:defRPr sz="5400"/>
            </a:lvl4pPr>
            <a:lvl5pPr marL="0" indent="914400" algn="ctr">
              <a:spcBef>
                <a:spcPts val="0"/>
              </a:spcBef>
              <a:buSzTx/>
              <a:buNone/>
              <a:defRPr sz="5400"/>
            </a:lvl5pPr>
          </a:lstStyle>
          <a:p>
            <a:r>
              <a:t>Body Level One</a:t>
            </a:r>
          </a:p>
          <a:p>
            <a:pPr lvl="1"/>
            <a:r>
              <a:t>Body Level Two</a:t>
            </a:r>
          </a:p>
          <a:p>
            <a:pPr lvl="2"/>
            <a:r>
              <a:t>Body Level Three</a:t>
            </a:r>
          </a:p>
          <a:p>
            <a:pPr lvl="3"/>
            <a:r>
              <a:t>Body Level Four</a:t>
            </a:r>
          </a:p>
          <a:p>
            <a:pPr lvl="4"/>
            <a:r>
              <a:t>Body Level Five</a:t>
            </a:r>
          </a:p>
        </p:txBody>
      </p:sp>
      <p:sp>
        <p:nvSpPr>
          <p:cNvPr id="4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48" name="Title Text"/>
          <p:cNvSpPr txBox="1">
            <a:spLocks noGrp="1"/>
          </p:cNvSpPr>
          <p:nvPr>
            <p:ph type="title"/>
          </p:nvPr>
        </p:nvSpPr>
        <p:spPr>
          <a:prstGeom prst="rect">
            <a:avLst/>
          </a:prstGeom>
        </p:spPr>
        <p:txBody>
          <a:bodyPr/>
          <a:lstStyle/>
          <a:p>
            <a:r>
              <a:t>Title Text</a:t>
            </a:r>
          </a:p>
        </p:txBody>
      </p:sp>
      <p:sp>
        <p:nvSpPr>
          <p:cNvPr id="4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6" name="Title Text"/>
          <p:cNvSpPr txBox="1">
            <a:spLocks noGrp="1"/>
          </p:cNvSpPr>
          <p:nvPr>
            <p:ph type="title"/>
          </p:nvPr>
        </p:nvSpPr>
        <p:spPr>
          <a:prstGeom prst="rect">
            <a:avLst/>
          </a:prstGeom>
        </p:spPr>
        <p:txBody>
          <a:bodyPr/>
          <a:lstStyle/>
          <a:p>
            <a:r>
              <a:t>Title Text</a:t>
            </a:r>
          </a:p>
        </p:txBody>
      </p:sp>
      <p:sp>
        <p:nvSpPr>
          <p:cNvPr id="57" name="Body Level One…"/>
          <p:cNvSpPr txBox="1">
            <a:spLocks noGrp="1"/>
          </p:cNvSpPr>
          <p:nvPr>
            <p:ph type="body" idx="1"/>
          </p:nvPr>
        </p:nvSpPr>
        <p:spPr>
          <a:prstGeom prst="rect">
            <a:avLst/>
          </a:prstGeom>
        </p:spPr>
        <p:txBody>
          <a:bodyPr/>
          <a:lstStyle>
            <a:lvl1pPr>
              <a:defRPr sz="4800"/>
            </a:lvl1pPr>
            <a:lvl2pPr>
              <a:defRPr sz="4800"/>
            </a:lvl2pPr>
            <a:lvl3pPr>
              <a:defRPr sz="4800"/>
            </a:lvl3pPr>
            <a:lvl4pPr>
              <a:defRPr sz="4800"/>
            </a:lvl4pPr>
            <a:lvl5pPr>
              <a:defRPr sz="4800"/>
            </a:lvl5pPr>
          </a:lstStyle>
          <a:p>
            <a:r>
              <a:t>Body Level One</a:t>
            </a:r>
          </a:p>
          <a:p>
            <a:pPr lvl="1"/>
            <a:r>
              <a:t>Body Level Two</a:t>
            </a:r>
          </a:p>
          <a:p>
            <a:pPr lvl="2"/>
            <a:r>
              <a:t>Body Level Three</a:t>
            </a:r>
          </a:p>
          <a:p>
            <a:pPr lvl="3"/>
            <a:r>
              <a:t>Body Level Four</a:t>
            </a:r>
          </a:p>
          <a:p>
            <a:pPr lvl="4"/>
            <a:r>
              <a:t>Body Level Five</a:t>
            </a:r>
          </a:p>
        </p:txBody>
      </p:sp>
      <p:sp>
        <p:nvSpPr>
          <p:cNvPr id="5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5" name="Image"/>
          <p:cNvSpPr>
            <a:spLocks noGrp="1"/>
          </p:cNvSpPr>
          <p:nvPr>
            <p:ph type="pic" sz="half" idx="13"/>
          </p:nvPr>
        </p:nvSpPr>
        <p:spPr>
          <a:xfrm>
            <a:off x="13169900" y="3149600"/>
            <a:ext cx="9525000" cy="9296400"/>
          </a:xfrm>
          <a:prstGeom prst="rect">
            <a:avLst/>
          </a:prstGeom>
        </p:spPr>
        <p:txBody>
          <a:bodyPr lIns="91439" tIns="45719" rIns="91439" bIns="45719" anchor="t">
            <a:noAutofit/>
          </a:bodyPr>
          <a:lstStyle/>
          <a:p>
            <a:endParaRPr/>
          </a:p>
        </p:txBody>
      </p:sp>
      <p:sp>
        <p:nvSpPr>
          <p:cNvPr id="66" name="Title Text"/>
          <p:cNvSpPr txBox="1">
            <a:spLocks noGrp="1"/>
          </p:cNvSpPr>
          <p:nvPr>
            <p:ph type="title"/>
          </p:nvPr>
        </p:nvSpPr>
        <p:spPr>
          <a:prstGeom prst="rect">
            <a:avLst/>
          </a:prstGeom>
        </p:spPr>
        <p:txBody>
          <a:bodyPr/>
          <a:lstStyle/>
          <a:p>
            <a:r>
              <a:t>Title Text</a:t>
            </a:r>
          </a:p>
        </p:txBody>
      </p:sp>
      <p:sp>
        <p:nvSpPr>
          <p:cNvPr id="67" name="Body Level One…"/>
          <p:cNvSpPr txBox="1">
            <a:spLocks noGrp="1"/>
          </p:cNvSpPr>
          <p:nvPr>
            <p:ph type="body" sz="half" idx="1"/>
          </p:nvPr>
        </p:nvSpPr>
        <p:spPr>
          <a:xfrm>
            <a:off x="1689100" y="3149600"/>
            <a:ext cx="10223500" cy="9296400"/>
          </a:xfrm>
          <a:prstGeom prst="rect">
            <a:avLst/>
          </a:prstGeom>
        </p:spPr>
        <p:txBody>
          <a:bodyPr/>
          <a:lstStyle>
            <a:lvl1pPr marL="558800" indent="-558800">
              <a:spcBef>
                <a:spcPts val="4500"/>
              </a:spcBef>
              <a:defRPr sz="3800"/>
            </a:lvl1pPr>
            <a:lvl2pPr marL="1117600" indent="-558800">
              <a:spcBef>
                <a:spcPts val="4500"/>
              </a:spcBef>
              <a:defRPr sz="3800"/>
            </a:lvl2pPr>
            <a:lvl3pPr marL="1676400" indent="-558800">
              <a:spcBef>
                <a:spcPts val="4500"/>
              </a:spcBef>
              <a:defRPr sz="3800"/>
            </a:lvl3pPr>
            <a:lvl4pPr marL="2235200" indent="-558800">
              <a:spcBef>
                <a:spcPts val="4500"/>
              </a:spcBef>
              <a:defRPr sz="3800"/>
            </a:lvl4pPr>
            <a:lvl5pPr marL="2794000" indent="-558800">
              <a:spcBef>
                <a:spcPts val="4500"/>
              </a:spcBef>
              <a:defRPr sz="3800"/>
            </a:lvl5pPr>
          </a:lstStyle>
          <a:p>
            <a:r>
              <a:t>Body Level One</a:t>
            </a:r>
          </a:p>
          <a:p>
            <a:pPr lvl="1"/>
            <a:r>
              <a:t>Body Level Two</a:t>
            </a:r>
          </a:p>
          <a:p>
            <a:pPr lvl="2"/>
            <a:r>
              <a:t>Body Level Three</a:t>
            </a:r>
          </a:p>
          <a:p>
            <a:pPr lvl="3"/>
            <a:r>
              <a:t>Body Level Four</a:t>
            </a:r>
          </a:p>
          <a:p>
            <a:pPr lvl="4"/>
            <a:r>
              <a:t>Body Level Five</a:t>
            </a:r>
          </a:p>
        </p:txBody>
      </p:sp>
      <p:sp>
        <p:nvSpPr>
          <p:cNvPr id="6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75" name="Body Level One…"/>
          <p:cNvSpPr txBox="1">
            <a:spLocks noGrp="1"/>
          </p:cNvSpPr>
          <p:nvPr>
            <p:ph type="body" idx="1"/>
          </p:nvPr>
        </p:nvSpPr>
        <p:spPr>
          <a:xfrm>
            <a:off x="1689100" y="1778000"/>
            <a:ext cx="21005800" cy="10160000"/>
          </a:xfrm>
          <a:prstGeom prst="rect">
            <a:avLst/>
          </a:prstGeom>
        </p:spPr>
        <p:txBody>
          <a:bodyPr/>
          <a:lstStyle>
            <a:lvl1pPr>
              <a:defRPr sz="4800"/>
            </a:lvl1pPr>
            <a:lvl2pPr>
              <a:defRPr sz="4800"/>
            </a:lvl2pPr>
            <a:lvl3pPr>
              <a:defRPr sz="4800"/>
            </a:lvl3pPr>
            <a:lvl4pPr>
              <a:defRPr sz="4800"/>
            </a:lvl4pPr>
            <a:lvl5pPr>
              <a:defRPr sz="4800"/>
            </a:lvl5pPr>
          </a:lstStyle>
          <a:p>
            <a:r>
              <a:t>Body Level One</a:t>
            </a:r>
          </a:p>
          <a:p>
            <a:pPr lvl="1"/>
            <a:r>
              <a:t>Body Level Two</a:t>
            </a:r>
          </a:p>
          <a:p>
            <a:pPr lvl="2"/>
            <a:r>
              <a:t>Body Level Three</a:t>
            </a:r>
          </a:p>
          <a:p>
            <a:pPr lvl="3"/>
            <a:r>
              <a:t>Body Level Four</a:t>
            </a:r>
          </a:p>
          <a:p>
            <a:pPr lvl="4"/>
            <a:r>
              <a:t>Body Level Five</a:t>
            </a:r>
          </a:p>
        </p:txBody>
      </p:sp>
      <p:sp>
        <p:nvSpPr>
          <p:cNvPr id="7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83" name="Image"/>
          <p:cNvSpPr>
            <a:spLocks noGrp="1"/>
          </p:cNvSpPr>
          <p:nvPr>
            <p:ph type="pic" sz="quarter" idx="13"/>
          </p:nvPr>
        </p:nvSpPr>
        <p:spPr>
          <a:xfrm>
            <a:off x="15760700" y="7048500"/>
            <a:ext cx="7404100" cy="5549900"/>
          </a:xfrm>
          <a:prstGeom prst="rect">
            <a:avLst/>
          </a:prstGeom>
        </p:spPr>
        <p:txBody>
          <a:bodyPr lIns="91439" tIns="45719" rIns="91439" bIns="45719" anchor="t">
            <a:noAutofit/>
          </a:bodyPr>
          <a:lstStyle/>
          <a:p>
            <a:endParaRPr/>
          </a:p>
        </p:txBody>
      </p:sp>
      <p:sp>
        <p:nvSpPr>
          <p:cNvPr id="84" name="Image"/>
          <p:cNvSpPr>
            <a:spLocks noGrp="1"/>
          </p:cNvSpPr>
          <p:nvPr>
            <p:ph type="pic" sz="quarter" idx="14"/>
          </p:nvPr>
        </p:nvSpPr>
        <p:spPr>
          <a:xfrm>
            <a:off x="15760700" y="1130300"/>
            <a:ext cx="7404100" cy="5549900"/>
          </a:xfrm>
          <a:prstGeom prst="rect">
            <a:avLst/>
          </a:prstGeom>
        </p:spPr>
        <p:txBody>
          <a:bodyPr lIns="91439" tIns="45719" rIns="91439" bIns="45719" anchor="t">
            <a:noAutofit/>
          </a:bodyPr>
          <a:lstStyle/>
          <a:p>
            <a:endParaRPr/>
          </a:p>
        </p:txBody>
      </p:sp>
      <p:sp>
        <p:nvSpPr>
          <p:cNvPr id="85" name="Image"/>
          <p:cNvSpPr>
            <a:spLocks noGrp="1"/>
          </p:cNvSpPr>
          <p:nvPr>
            <p:ph type="pic" idx="15"/>
          </p:nvPr>
        </p:nvSpPr>
        <p:spPr>
          <a:xfrm>
            <a:off x="1206500" y="1130300"/>
            <a:ext cx="14173200" cy="11468100"/>
          </a:xfrm>
          <a:prstGeom prst="rect">
            <a:avLst/>
          </a:prstGeom>
        </p:spPr>
        <p:txBody>
          <a:bodyPr lIns="91439" tIns="45719" rIns="91439" bIns="45719" anchor="t">
            <a:noAutofit/>
          </a:bodyPr>
          <a:lstStyle/>
          <a:p>
            <a:endParaRPr/>
          </a:p>
        </p:txBody>
      </p:sp>
      <p:sp>
        <p:nvSpPr>
          <p:cNvPr id="8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1689100" y="355600"/>
            <a:ext cx="21005800" cy="228600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normAutofit/>
          </a:bodyPr>
          <a:lstStyle/>
          <a:p>
            <a:r>
              <a:t>Title Text</a:t>
            </a:r>
          </a:p>
        </p:txBody>
      </p:sp>
      <p:sp>
        <p:nvSpPr>
          <p:cNvPr id="3" name="Body Level One…"/>
          <p:cNvSpPr txBox="1">
            <a:spLocks noGrp="1"/>
          </p:cNvSpPr>
          <p:nvPr>
            <p:ph type="body" idx="1"/>
          </p:nvPr>
        </p:nvSpPr>
        <p:spPr>
          <a:xfrm>
            <a:off x="1689100" y="3149600"/>
            <a:ext cx="21005800" cy="929640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11959031" y="13081000"/>
            <a:ext cx="453238" cy="461059"/>
          </a:xfrm>
          <a:prstGeom prst="rect">
            <a:avLst/>
          </a:prstGeom>
          <a:ln w="12700">
            <a:miter lim="400000"/>
          </a:ln>
        </p:spPr>
        <p:txBody>
          <a:bodyPr wrap="none" lIns="50800" tIns="50800" rIns="50800" bIns="50800">
            <a:spAutoFit/>
          </a:bodyPr>
          <a:lstStyle>
            <a:lvl1pPr>
              <a:defRPr sz="2400" b="0">
                <a:latin typeface="Helvetica Neue Light"/>
                <a:ea typeface="Helvetica Neue Light"/>
                <a:cs typeface="Helvetica Neue Light"/>
                <a:sym typeface="Helvetica Neue Light"/>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spd="med"/>
  <p:txStyles>
    <p:titleStyle>
      <a:lvl1pPr marL="0" marR="0" indent="0" algn="l" defTabSz="825500" rtl="0" latinLnBrk="0">
        <a:lnSpc>
          <a:spcPct val="100000"/>
        </a:lnSpc>
        <a:spcBef>
          <a:spcPts val="0"/>
        </a:spcBef>
        <a:spcAft>
          <a:spcPts val="0"/>
        </a:spcAft>
        <a:buClrTx/>
        <a:buSzTx/>
        <a:buFontTx/>
        <a:buNone/>
        <a:tabLst/>
        <a:defRPr sz="11200" b="0" i="0" u="none" strike="noStrike" cap="none" spc="0" baseline="0">
          <a:ln>
            <a:noFill/>
          </a:ln>
          <a:solidFill>
            <a:srgbClr val="3C35A2"/>
          </a:solidFill>
          <a:uFillTx/>
          <a:latin typeface="+mj-lt"/>
          <a:ea typeface="+mj-ea"/>
          <a:cs typeface="+mj-cs"/>
          <a:sym typeface="Montserrat"/>
        </a:defRPr>
      </a:lvl1pPr>
      <a:lvl2pPr marL="0" marR="0" indent="228600" algn="l" defTabSz="825500" rtl="0" latinLnBrk="0">
        <a:lnSpc>
          <a:spcPct val="100000"/>
        </a:lnSpc>
        <a:spcBef>
          <a:spcPts val="0"/>
        </a:spcBef>
        <a:spcAft>
          <a:spcPts val="0"/>
        </a:spcAft>
        <a:buClrTx/>
        <a:buSzTx/>
        <a:buFontTx/>
        <a:buNone/>
        <a:tabLst/>
        <a:defRPr sz="11200" b="0" i="0" u="none" strike="noStrike" cap="none" spc="0" baseline="0">
          <a:ln>
            <a:noFill/>
          </a:ln>
          <a:solidFill>
            <a:srgbClr val="3C35A2"/>
          </a:solidFill>
          <a:uFillTx/>
          <a:latin typeface="+mj-lt"/>
          <a:ea typeface="+mj-ea"/>
          <a:cs typeface="+mj-cs"/>
          <a:sym typeface="Montserrat"/>
        </a:defRPr>
      </a:lvl2pPr>
      <a:lvl3pPr marL="0" marR="0" indent="457200" algn="l" defTabSz="825500" rtl="0" latinLnBrk="0">
        <a:lnSpc>
          <a:spcPct val="100000"/>
        </a:lnSpc>
        <a:spcBef>
          <a:spcPts val="0"/>
        </a:spcBef>
        <a:spcAft>
          <a:spcPts val="0"/>
        </a:spcAft>
        <a:buClrTx/>
        <a:buSzTx/>
        <a:buFontTx/>
        <a:buNone/>
        <a:tabLst/>
        <a:defRPr sz="11200" b="0" i="0" u="none" strike="noStrike" cap="none" spc="0" baseline="0">
          <a:ln>
            <a:noFill/>
          </a:ln>
          <a:solidFill>
            <a:srgbClr val="3C35A2"/>
          </a:solidFill>
          <a:uFillTx/>
          <a:latin typeface="+mj-lt"/>
          <a:ea typeface="+mj-ea"/>
          <a:cs typeface="+mj-cs"/>
          <a:sym typeface="Montserrat"/>
        </a:defRPr>
      </a:lvl3pPr>
      <a:lvl4pPr marL="0" marR="0" indent="685800" algn="l" defTabSz="825500" rtl="0" latinLnBrk="0">
        <a:lnSpc>
          <a:spcPct val="100000"/>
        </a:lnSpc>
        <a:spcBef>
          <a:spcPts val="0"/>
        </a:spcBef>
        <a:spcAft>
          <a:spcPts val="0"/>
        </a:spcAft>
        <a:buClrTx/>
        <a:buSzTx/>
        <a:buFontTx/>
        <a:buNone/>
        <a:tabLst/>
        <a:defRPr sz="11200" b="0" i="0" u="none" strike="noStrike" cap="none" spc="0" baseline="0">
          <a:ln>
            <a:noFill/>
          </a:ln>
          <a:solidFill>
            <a:srgbClr val="3C35A2"/>
          </a:solidFill>
          <a:uFillTx/>
          <a:latin typeface="+mj-lt"/>
          <a:ea typeface="+mj-ea"/>
          <a:cs typeface="+mj-cs"/>
          <a:sym typeface="Montserrat"/>
        </a:defRPr>
      </a:lvl4pPr>
      <a:lvl5pPr marL="0" marR="0" indent="914400" algn="l" defTabSz="825500" rtl="0" latinLnBrk="0">
        <a:lnSpc>
          <a:spcPct val="100000"/>
        </a:lnSpc>
        <a:spcBef>
          <a:spcPts val="0"/>
        </a:spcBef>
        <a:spcAft>
          <a:spcPts val="0"/>
        </a:spcAft>
        <a:buClrTx/>
        <a:buSzTx/>
        <a:buFontTx/>
        <a:buNone/>
        <a:tabLst/>
        <a:defRPr sz="11200" b="0" i="0" u="none" strike="noStrike" cap="none" spc="0" baseline="0">
          <a:ln>
            <a:noFill/>
          </a:ln>
          <a:solidFill>
            <a:srgbClr val="3C35A2"/>
          </a:solidFill>
          <a:uFillTx/>
          <a:latin typeface="+mj-lt"/>
          <a:ea typeface="+mj-ea"/>
          <a:cs typeface="+mj-cs"/>
          <a:sym typeface="Montserrat"/>
        </a:defRPr>
      </a:lvl5pPr>
      <a:lvl6pPr marL="0" marR="0" indent="1143000" algn="l" defTabSz="825500" rtl="0" latinLnBrk="0">
        <a:lnSpc>
          <a:spcPct val="100000"/>
        </a:lnSpc>
        <a:spcBef>
          <a:spcPts val="0"/>
        </a:spcBef>
        <a:spcAft>
          <a:spcPts val="0"/>
        </a:spcAft>
        <a:buClrTx/>
        <a:buSzTx/>
        <a:buFontTx/>
        <a:buNone/>
        <a:tabLst/>
        <a:defRPr sz="11200" b="0" i="0" u="none" strike="noStrike" cap="none" spc="0" baseline="0">
          <a:ln>
            <a:noFill/>
          </a:ln>
          <a:solidFill>
            <a:srgbClr val="3C35A2"/>
          </a:solidFill>
          <a:uFillTx/>
          <a:latin typeface="+mj-lt"/>
          <a:ea typeface="+mj-ea"/>
          <a:cs typeface="+mj-cs"/>
          <a:sym typeface="Montserrat"/>
        </a:defRPr>
      </a:lvl6pPr>
      <a:lvl7pPr marL="0" marR="0" indent="1371600" algn="l" defTabSz="825500" rtl="0" latinLnBrk="0">
        <a:lnSpc>
          <a:spcPct val="100000"/>
        </a:lnSpc>
        <a:spcBef>
          <a:spcPts val="0"/>
        </a:spcBef>
        <a:spcAft>
          <a:spcPts val="0"/>
        </a:spcAft>
        <a:buClrTx/>
        <a:buSzTx/>
        <a:buFontTx/>
        <a:buNone/>
        <a:tabLst/>
        <a:defRPr sz="11200" b="0" i="0" u="none" strike="noStrike" cap="none" spc="0" baseline="0">
          <a:ln>
            <a:noFill/>
          </a:ln>
          <a:solidFill>
            <a:srgbClr val="3C35A2"/>
          </a:solidFill>
          <a:uFillTx/>
          <a:latin typeface="+mj-lt"/>
          <a:ea typeface="+mj-ea"/>
          <a:cs typeface="+mj-cs"/>
          <a:sym typeface="Montserrat"/>
        </a:defRPr>
      </a:lvl7pPr>
      <a:lvl8pPr marL="0" marR="0" indent="1600200" algn="l" defTabSz="825500" rtl="0" latinLnBrk="0">
        <a:lnSpc>
          <a:spcPct val="100000"/>
        </a:lnSpc>
        <a:spcBef>
          <a:spcPts val="0"/>
        </a:spcBef>
        <a:spcAft>
          <a:spcPts val="0"/>
        </a:spcAft>
        <a:buClrTx/>
        <a:buSzTx/>
        <a:buFontTx/>
        <a:buNone/>
        <a:tabLst/>
        <a:defRPr sz="11200" b="0" i="0" u="none" strike="noStrike" cap="none" spc="0" baseline="0">
          <a:ln>
            <a:noFill/>
          </a:ln>
          <a:solidFill>
            <a:srgbClr val="3C35A2"/>
          </a:solidFill>
          <a:uFillTx/>
          <a:latin typeface="+mj-lt"/>
          <a:ea typeface="+mj-ea"/>
          <a:cs typeface="+mj-cs"/>
          <a:sym typeface="Montserrat"/>
        </a:defRPr>
      </a:lvl8pPr>
      <a:lvl9pPr marL="0" marR="0" indent="1828800" algn="l" defTabSz="825500" rtl="0" latinLnBrk="0">
        <a:lnSpc>
          <a:spcPct val="100000"/>
        </a:lnSpc>
        <a:spcBef>
          <a:spcPts val="0"/>
        </a:spcBef>
        <a:spcAft>
          <a:spcPts val="0"/>
        </a:spcAft>
        <a:buClrTx/>
        <a:buSzTx/>
        <a:buFontTx/>
        <a:buNone/>
        <a:tabLst/>
        <a:defRPr sz="11200" b="0" i="0" u="none" strike="noStrike" cap="none" spc="0" baseline="0">
          <a:ln>
            <a:noFill/>
          </a:ln>
          <a:solidFill>
            <a:srgbClr val="3C35A2"/>
          </a:solidFill>
          <a:uFillTx/>
          <a:latin typeface="+mj-lt"/>
          <a:ea typeface="+mj-ea"/>
          <a:cs typeface="+mj-cs"/>
          <a:sym typeface="Montserrat"/>
        </a:defRPr>
      </a:lvl9pPr>
    </p:titleStyle>
    <p:bodyStyle>
      <a:lvl1pPr marL="635000" marR="0" indent="-635000" algn="l" defTabSz="825500" latinLnBrk="0">
        <a:lnSpc>
          <a:spcPct val="100000"/>
        </a:lnSpc>
        <a:spcBef>
          <a:spcPts val="5900"/>
        </a:spcBef>
        <a:spcAft>
          <a:spcPts val="0"/>
        </a:spcAft>
        <a:buClrTx/>
        <a:buSzPct val="125000"/>
        <a:buFontTx/>
        <a:buChar char="•"/>
        <a:tabLst/>
        <a:defRPr sz="5200" b="0" i="0" u="none" strike="noStrike" cap="none" spc="0" baseline="0">
          <a:ln>
            <a:noFill/>
          </a:ln>
          <a:solidFill>
            <a:srgbClr val="000000"/>
          </a:solidFill>
          <a:uFillTx/>
          <a:latin typeface="Helvetica Neue"/>
          <a:ea typeface="Helvetica Neue"/>
          <a:cs typeface="Helvetica Neue"/>
          <a:sym typeface="Helvetica Neue"/>
        </a:defRPr>
      </a:lvl1pPr>
      <a:lvl2pPr marL="1270000" marR="0" indent="-635000" algn="l" defTabSz="825500" latinLnBrk="0">
        <a:lnSpc>
          <a:spcPct val="100000"/>
        </a:lnSpc>
        <a:spcBef>
          <a:spcPts val="5900"/>
        </a:spcBef>
        <a:spcAft>
          <a:spcPts val="0"/>
        </a:spcAft>
        <a:buClrTx/>
        <a:buSzPct val="125000"/>
        <a:buFontTx/>
        <a:buChar char="•"/>
        <a:tabLst/>
        <a:defRPr sz="5200" b="0" i="0" u="none" strike="noStrike" cap="none" spc="0" baseline="0">
          <a:ln>
            <a:noFill/>
          </a:ln>
          <a:solidFill>
            <a:srgbClr val="000000"/>
          </a:solidFill>
          <a:uFillTx/>
          <a:latin typeface="Helvetica Neue"/>
          <a:ea typeface="Helvetica Neue"/>
          <a:cs typeface="Helvetica Neue"/>
          <a:sym typeface="Helvetica Neue"/>
        </a:defRPr>
      </a:lvl2pPr>
      <a:lvl3pPr marL="1905000" marR="0" indent="-635000" algn="l" defTabSz="825500" latinLnBrk="0">
        <a:lnSpc>
          <a:spcPct val="100000"/>
        </a:lnSpc>
        <a:spcBef>
          <a:spcPts val="5900"/>
        </a:spcBef>
        <a:spcAft>
          <a:spcPts val="0"/>
        </a:spcAft>
        <a:buClrTx/>
        <a:buSzPct val="125000"/>
        <a:buFontTx/>
        <a:buChar char="•"/>
        <a:tabLst/>
        <a:defRPr sz="5200" b="0" i="0" u="none" strike="noStrike" cap="none" spc="0" baseline="0">
          <a:ln>
            <a:noFill/>
          </a:ln>
          <a:solidFill>
            <a:srgbClr val="000000"/>
          </a:solidFill>
          <a:uFillTx/>
          <a:latin typeface="Helvetica Neue"/>
          <a:ea typeface="Helvetica Neue"/>
          <a:cs typeface="Helvetica Neue"/>
          <a:sym typeface="Helvetica Neue"/>
        </a:defRPr>
      </a:lvl3pPr>
      <a:lvl4pPr marL="2540000" marR="0" indent="-635000" algn="l" defTabSz="825500" latinLnBrk="0">
        <a:lnSpc>
          <a:spcPct val="100000"/>
        </a:lnSpc>
        <a:spcBef>
          <a:spcPts val="5900"/>
        </a:spcBef>
        <a:spcAft>
          <a:spcPts val="0"/>
        </a:spcAft>
        <a:buClrTx/>
        <a:buSzPct val="125000"/>
        <a:buFontTx/>
        <a:buChar char="•"/>
        <a:tabLst/>
        <a:defRPr sz="5200" b="0" i="0" u="none" strike="noStrike" cap="none" spc="0" baseline="0">
          <a:ln>
            <a:noFill/>
          </a:ln>
          <a:solidFill>
            <a:srgbClr val="000000"/>
          </a:solidFill>
          <a:uFillTx/>
          <a:latin typeface="Helvetica Neue"/>
          <a:ea typeface="Helvetica Neue"/>
          <a:cs typeface="Helvetica Neue"/>
          <a:sym typeface="Helvetica Neue"/>
        </a:defRPr>
      </a:lvl4pPr>
      <a:lvl5pPr marL="3175000" marR="0" indent="-635000" algn="l" defTabSz="825500" latinLnBrk="0">
        <a:lnSpc>
          <a:spcPct val="100000"/>
        </a:lnSpc>
        <a:spcBef>
          <a:spcPts val="5900"/>
        </a:spcBef>
        <a:spcAft>
          <a:spcPts val="0"/>
        </a:spcAft>
        <a:buClrTx/>
        <a:buSzPct val="125000"/>
        <a:buFontTx/>
        <a:buChar char="•"/>
        <a:tabLst/>
        <a:defRPr sz="5200" b="0" i="0" u="none" strike="noStrike" cap="none" spc="0" baseline="0">
          <a:ln>
            <a:noFill/>
          </a:ln>
          <a:solidFill>
            <a:srgbClr val="000000"/>
          </a:solidFill>
          <a:uFillTx/>
          <a:latin typeface="Helvetica Neue"/>
          <a:ea typeface="Helvetica Neue"/>
          <a:cs typeface="Helvetica Neue"/>
          <a:sym typeface="Helvetica Neue"/>
        </a:defRPr>
      </a:lvl5pPr>
      <a:lvl6pPr marL="3810000" marR="0" indent="-635000" algn="l" defTabSz="825500" latinLnBrk="0">
        <a:lnSpc>
          <a:spcPct val="100000"/>
        </a:lnSpc>
        <a:spcBef>
          <a:spcPts val="5900"/>
        </a:spcBef>
        <a:spcAft>
          <a:spcPts val="0"/>
        </a:spcAft>
        <a:buClrTx/>
        <a:buSzPct val="125000"/>
        <a:buFontTx/>
        <a:buChar char="•"/>
        <a:tabLst/>
        <a:defRPr sz="5200" b="0" i="0" u="none" strike="noStrike" cap="none" spc="0" baseline="0">
          <a:ln>
            <a:noFill/>
          </a:ln>
          <a:solidFill>
            <a:srgbClr val="000000"/>
          </a:solidFill>
          <a:uFillTx/>
          <a:latin typeface="Helvetica Neue"/>
          <a:ea typeface="Helvetica Neue"/>
          <a:cs typeface="Helvetica Neue"/>
          <a:sym typeface="Helvetica Neue"/>
        </a:defRPr>
      </a:lvl6pPr>
      <a:lvl7pPr marL="4445000" marR="0" indent="-635000" algn="l" defTabSz="825500" latinLnBrk="0">
        <a:lnSpc>
          <a:spcPct val="100000"/>
        </a:lnSpc>
        <a:spcBef>
          <a:spcPts val="5900"/>
        </a:spcBef>
        <a:spcAft>
          <a:spcPts val="0"/>
        </a:spcAft>
        <a:buClrTx/>
        <a:buSzPct val="125000"/>
        <a:buFontTx/>
        <a:buChar char="•"/>
        <a:tabLst/>
        <a:defRPr sz="5200" b="0" i="0" u="none" strike="noStrike" cap="none" spc="0" baseline="0">
          <a:ln>
            <a:noFill/>
          </a:ln>
          <a:solidFill>
            <a:srgbClr val="000000"/>
          </a:solidFill>
          <a:uFillTx/>
          <a:latin typeface="Helvetica Neue"/>
          <a:ea typeface="Helvetica Neue"/>
          <a:cs typeface="Helvetica Neue"/>
          <a:sym typeface="Helvetica Neue"/>
        </a:defRPr>
      </a:lvl7pPr>
      <a:lvl8pPr marL="5080000" marR="0" indent="-635000" algn="l" defTabSz="825500" latinLnBrk="0">
        <a:lnSpc>
          <a:spcPct val="100000"/>
        </a:lnSpc>
        <a:spcBef>
          <a:spcPts val="5900"/>
        </a:spcBef>
        <a:spcAft>
          <a:spcPts val="0"/>
        </a:spcAft>
        <a:buClrTx/>
        <a:buSzPct val="125000"/>
        <a:buFontTx/>
        <a:buChar char="•"/>
        <a:tabLst/>
        <a:defRPr sz="5200" b="0" i="0" u="none" strike="noStrike" cap="none" spc="0" baseline="0">
          <a:ln>
            <a:noFill/>
          </a:ln>
          <a:solidFill>
            <a:srgbClr val="000000"/>
          </a:solidFill>
          <a:uFillTx/>
          <a:latin typeface="Helvetica Neue"/>
          <a:ea typeface="Helvetica Neue"/>
          <a:cs typeface="Helvetica Neue"/>
          <a:sym typeface="Helvetica Neue"/>
        </a:defRPr>
      </a:lvl8pPr>
      <a:lvl9pPr marL="5715000" marR="0" indent="-635000" algn="l" defTabSz="825500" latinLnBrk="0">
        <a:lnSpc>
          <a:spcPct val="100000"/>
        </a:lnSpc>
        <a:spcBef>
          <a:spcPts val="5900"/>
        </a:spcBef>
        <a:spcAft>
          <a:spcPts val="0"/>
        </a:spcAft>
        <a:buClrTx/>
        <a:buSzPct val="125000"/>
        <a:buFontTx/>
        <a:buChar char="•"/>
        <a:tabLst/>
        <a:defRPr sz="5200" b="0" i="0" u="none" strike="noStrike" cap="none" spc="0" baseline="0">
          <a:ln>
            <a:noFill/>
          </a:ln>
          <a:solidFill>
            <a:srgbClr val="000000"/>
          </a:solidFill>
          <a:uFillTx/>
          <a:latin typeface="Helvetica Neue"/>
          <a:ea typeface="Helvetica Neue"/>
          <a:cs typeface="Helvetica Neue"/>
          <a:sym typeface="Helvetica Neue"/>
        </a:defRPr>
      </a:lvl9pPr>
    </p:bodyStyle>
    <p:otherStyle>
      <a:lvl1pPr marL="0" marR="0" indent="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Neue Light"/>
        </a:defRPr>
      </a:lvl1pPr>
      <a:lvl2pPr marL="0" marR="0" indent="2286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Neue Light"/>
        </a:defRPr>
      </a:lvl2pPr>
      <a:lvl3pPr marL="0" marR="0" indent="4572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Neue Light"/>
        </a:defRPr>
      </a:lvl3pPr>
      <a:lvl4pPr marL="0" marR="0" indent="6858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Neue Light"/>
        </a:defRPr>
      </a:lvl4pPr>
      <a:lvl5pPr marL="0" marR="0" indent="9144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Neue Light"/>
        </a:defRPr>
      </a:lvl5pPr>
      <a:lvl6pPr marL="0" marR="0" indent="11430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Neue Light"/>
        </a:defRPr>
      </a:lvl6pPr>
      <a:lvl7pPr marL="0" marR="0" indent="13716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Neue Light"/>
        </a:defRPr>
      </a:lvl7pPr>
      <a:lvl8pPr marL="0" marR="0" indent="16002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Neue Light"/>
        </a:defRPr>
      </a:lvl8pPr>
      <a:lvl9pPr marL="0" marR="0" indent="18288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Neue Light"/>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tiff"/><Relationship Id="rId3" Type="http://schemas.openxmlformats.org/officeDocument/2006/relationships/hyperlink" Target="https://github.com/CheersMeMe/CheersMeMe" TargetMode="External"/><Relationship Id="rId7"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7.tiff"/></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7.tiff"/><Relationship Id="rId2" Type="http://schemas.openxmlformats.org/officeDocument/2006/relationships/notesSlide" Target="../notesSlides/notesSlide1.xml"/><Relationship Id="rId1" Type="http://schemas.openxmlformats.org/officeDocument/2006/relationships/slideLayout" Target="../slideLayouts/slideLayout3.xml"/><Relationship Id="rId6" Type="http://schemas.openxmlformats.org/officeDocument/2006/relationships/image" Target="../media/image6.tiff"/><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7.tiff"/><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6.tiff"/><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7.tiff"/><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6.tiff"/><Relationship Id="rId5" Type="http://schemas.openxmlformats.org/officeDocument/2006/relationships/image" Target="../media/image4.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8" Type="http://schemas.openxmlformats.org/officeDocument/2006/relationships/image" Target="../media/image7.tiff"/><Relationship Id="rId3" Type="http://schemas.openxmlformats.org/officeDocument/2006/relationships/image" Target="../media/image2.png"/><Relationship Id="rId7" Type="http://schemas.openxmlformats.org/officeDocument/2006/relationships/image" Target="../media/image6.tiff"/><Relationship Id="rId2" Type="http://schemas.openxmlformats.org/officeDocument/2006/relationships/image" Target="../media/image8.png"/><Relationship Id="rId1" Type="http://schemas.openxmlformats.org/officeDocument/2006/relationships/slideLayout" Target="../slideLayouts/slideLayout3.xml"/><Relationship Id="rId6" Type="http://schemas.openxmlformats.org/officeDocument/2006/relationships/image" Target="../media/image9.tiff"/><Relationship Id="rId5" Type="http://schemas.openxmlformats.org/officeDocument/2006/relationships/image" Target="../media/image4.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8" Type="http://schemas.openxmlformats.org/officeDocument/2006/relationships/image" Target="../media/image7.tiff"/><Relationship Id="rId3" Type="http://schemas.openxmlformats.org/officeDocument/2006/relationships/image" Target="../media/image2.png"/><Relationship Id="rId7" Type="http://schemas.openxmlformats.org/officeDocument/2006/relationships/image" Target="../media/image6.tiff"/><Relationship Id="rId2" Type="http://schemas.openxmlformats.org/officeDocument/2006/relationships/image" Target="../media/image8.png"/><Relationship Id="rId1" Type="http://schemas.openxmlformats.org/officeDocument/2006/relationships/slideLayout" Target="../slideLayouts/slideLayout3.xml"/><Relationship Id="rId6" Type="http://schemas.openxmlformats.org/officeDocument/2006/relationships/image" Target="../media/image9.tiff"/><Relationship Id="rId5" Type="http://schemas.openxmlformats.org/officeDocument/2006/relationships/image" Target="../media/image4.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3.xml"/><Relationship Id="rId6" Type="http://schemas.openxmlformats.org/officeDocument/2006/relationships/image" Target="../media/image10.png"/><Relationship Id="rId5" Type="http://schemas.openxmlformats.org/officeDocument/2006/relationships/image" Target="../media/image9.tiff"/><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8" Type="http://schemas.openxmlformats.org/officeDocument/2006/relationships/image" Target="../media/image9.tiff"/><Relationship Id="rId3" Type="http://schemas.openxmlformats.org/officeDocument/2006/relationships/image" Target="../media/image2.png"/><Relationship Id="rId7"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Layout" Target="../slideLayouts/slideLayout3.xml"/><Relationship Id="rId6" Type="http://schemas.openxmlformats.org/officeDocument/2006/relationships/image" Target="../media/image12.tiff"/><Relationship Id="rId11" Type="http://schemas.openxmlformats.org/officeDocument/2006/relationships/image" Target="../media/image7.tiff"/><Relationship Id="rId5" Type="http://schemas.openxmlformats.org/officeDocument/2006/relationships/image" Target="../media/image11.tiff"/><Relationship Id="rId10" Type="http://schemas.openxmlformats.org/officeDocument/2006/relationships/image" Target="../media/image6.tiff"/><Relationship Id="rId4" Type="http://schemas.openxmlformats.org/officeDocument/2006/relationships/image" Target="../media/image3.png"/><Relationship Id="rId9"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9" name="ConnectGauteng-PresentationBackground-1920x1080.jpg" descr="ConnectGauteng-PresentationBackground-1920x1080.jpg"/>
          <p:cNvPicPr>
            <a:picLocks noChangeAspect="1"/>
          </p:cNvPicPr>
          <p:nvPr/>
        </p:nvPicPr>
        <p:blipFill>
          <a:blip r:embed="rId2">
            <a:extLst/>
          </a:blip>
          <a:srcRect t="10122" b="13654"/>
          <a:stretch>
            <a:fillRect/>
          </a:stretch>
        </p:blipFill>
        <p:spPr>
          <a:xfrm>
            <a:off x="-1" y="13124"/>
            <a:ext cx="24384001" cy="13730586"/>
          </a:xfrm>
          <a:prstGeom prst="rect">
            <a:avLst/>
          </a:prstGeom>
          <a:ln w="12700">
            <a:miter lim="400000"/>
          </a:ln>
        </p:spPr>
      </p:pic>
      <p:sp>
        <p:nvSpPr>
          <p:cNvPr id="11" name="Lorem ipsum dolor sit amet, consectetuer adipiscing elit, sed diam nonummy nibh euismod tincidunt ut laoreet dolore magna aliquam erat volutpat. Ut wisi enim ad minim veniam, quis nostrud exerci tation ullamcorper suscipit lobortis nisl ut aliquip ex ea commodo consequat."/>
          <p:cNvSpPr txBox="1"/>
          <p:nvPr/>
        </p:nvSpPr>
        <p:spPr>
          <a:xfrm>
            <a:off x="2839674" y="5812970"/>
            <a:ext cx="12086137" cy="5624104"/>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a:lnSpc>
                <a:spcPct val="130000"/>
              </a:lnSpc>
              <a:defRPr sz="4600" b="0">
                <a:solidFill>
                  <a:srgbClr val="FFFFFF"/>
                </a:solidFill>
                <a:latin typeface="Open Sans SemiBold"/>
                <a:ea typeface="Open Sans SemiBold"/>
                <a:cs typeface="Open Sans SemiBold"/>
                <a:sym typeface="Open Sans SemiBold"/>
              </a:defRPr>
            </a:lvl1pPr>
          </a:lstStyle>
          <a:p>
            <a:r>
              <a:rPr lang="en-US" b="1" dirty="0" smtClean="0"/>
              <a:t>1.INGABIRE MUGENZI Mireille</a:t>
            </a:r>
            <a:endParaRPr lang="en-US" b="1" dirty="0"/>
          </a:p>
          <a:p>
            <a:r>
              <a:rPr lang="en-US" b="1" dirty="0" smtClean="0"/>
              <a:t>2.GASOMINALI Olivier</a:t>
            </a:r>
            <a:endParaRPr lang="en-US" b="1" dirty="0"/>
          </a:p>
          <a:p>
            <a:r>
              <a:rPr lang="en-US" b="1" dirty="0" smtClean="0"/>
              <a:t>3.NIYOMUGABO Olivier</a:t>
            </a:r>
          </a:p>
          <a:p>
            <a:r>
              <a:rPr lang="en-US" b="1" dirty="0" smtClean="0"/>
              <a:t>4.UWANYAGASANI Jerome</a:t>
            </a:r>
            <a:endParaRPr lang="en-US" b="1" dirty="0"/>
          </a:p>
          <a:p>
            <a:r>
              <a:rPr lang="en-US" b="1" dirty="0" smtClean="0"/>
              <a:t>5.UWISIBO Jean Tresor</a:t>
            </a:r>
          </a:p>
          <a:p>
            <a:r>
              <a:rPr lang="en-US" b="1" dirty="0" smtClean="0"/>
              <a:t>6.HABIMANA Janvier</a:t>
            </a:r>
            <a:endParaRPr b="1" dirty="0"/>
          </a:p>
        </p:txBody>
      </p:sp>
      <p:sp>
        <p:nvSpPr>
          <p:cNvPr id="3" name="TextBox 2"/>
          <p:cNvSpPr txBox="1"/>
          <p:nvPr/>
        </p:nvSpPr>
        <p:spPr>
          <a:xfrm>
            <a:off x="-566058" y="3783597"/>
            <a:ext cx="9971314" cy="93358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sz="5400" i="1" dirty="0" smtClean="0">
                <a:solidFill>
                  <a:schemeClr val="bg1"/>
                </a:solidFill>
                <a:latin typeface="Open Sans" charset="0"/>
                <a:ea typeface="Open Sans" charset="0"/>
                <a:cs typeface="Open Sans" charset="0"/>
              </a:rPr>
              <a:t>GROUP NAME: Cheeris</a:t>
            </a:r>
            <a:endParaRPr kumimoji="0" lang="en-US" sz="5400" b="1" i="1" u="none" strike="noStrike" cap="none" spc="0" normalizeH="0" baseline="0" dirty="0">
              <a:ln>
                <a:noFill/>
              </a:ln>
              <a:solidFill>
                <a:schemeClr val="bg1"/>
              </a:solidFill>
              <a:effectLst/>
              <a:uFillTx/>
              <a:latin typeface="Open Sans" charset="0"/>
              <a:ea typeface="Open Sans" charset="0"/>
              <a:cs typeface="Open Sans" charset="0"/>
              <a:sym typeface="Helvetica Neue"/>
            </a:endParaRPr>
          </a:p>
        </p:txBody>
      </p:sp>
      <p:sp>
        <p:nvSpPr>
          <p:cNvPr id="13" name="TextBox 12"/>
          <p:cNvSpPr txBox="1"/>
          <p:nvPr/>
        </p:nvSpPr>
        <p:spPr>
          <a:xfrm>
            <a:off x="12829309" y="2537102"/>
            <a:ext cx="11078429" cy="34265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5400" b="1" u="none" strike="noStrike" cap="none" spc="0" normalizeH="0" baseline="0" dirty="0" err="1" smtClean="0">
                <a:ln>
                  <a:noFill/>
                </a:ln>
                <a:solidFill>
                  <a:schemeClr val="bg1"/>
                </a:solidFill>
                <a:effectLst/>
                <a:uFillTx/>
                <a:latin typeface="Open Sans" charset="0"/>
                <a:ea typeface="Open Sans" charset="0"/>
                <a:cs typeface="Open Sans" charset="0"/>
                <a:sym typeface="Helvetica Neue"/>
              </a:rPr>
              <a:t>Github</a:t>
            </a:r>
            <a:r>
              <a:rPr kumimoji="0" lang="en-US" sz="5400" b="1" u="none" strike="noStrike" cap="none" spc="0" normalizeH="0" baseline="0" dirty="0" smtClean="0">
                <a:ln>
                  <a:noFill/>
                </a:ln>
                <a:solidFill>
                  <a:schemeClr val="bg1"/>
                </a:solidFill>
                <a:effectLst/>
                <a:uFillTx/>
                <a:latin typeface="Open Sans" charset="0"/>
                <a:ea typeface="Open Sans" charset="0"/>
                <a:cs typeface="Open Sans" charset="0"/>
                <a:sym typeface="Helvetica Neue"/>
              </a:rPr>
              <a:t> Link</a:t>
            </a:r>
          </a:p>
          <a:p>
            <a:r>
              <a:rPr lang="en-US" sz="5400" i="1" dirty="0">
                <a:solidFill>
                  <a:srgbClr val="0AC8E4"/>
                </a:solidFill>
                <a:latin typeface="Open Sans" charset="0"/>
                <a:ea typeface="Open Sans" charset="0"/>
                <a:cs typeface="Open Sans" charset="0"/>
                <a:hlinkClick r:id="rId3"/>
              </a:rPr>
              <a:t>https://</a:t>
            </a:r>
            <a:r>
              <a:rPr lang="en-US" sz="5400" i="1" dirty="0" smtClean="0">
                <a:solidFill>
                  <a:srgbClr val="0AC8E4"/>
                </a:solidFill>
                <a:latin typeface="Open Sans" charset="0"/>
                <a:ea typeface="Open Sans" charset="0"/>
                <a:cs typeface="Open Sans" charset="0"/>
                <a:hlinkClick r:id="rId3"/>
              </a:rPr>
              <a:t>github.com/CheersMeMe/CheersMeMe</a:t>
            </a:r>
            <a:endParaRPr lang="en-US" sz="5400" i="1" dirty="0">
              <a:solidFill>
                <a:srgbClr val="0AC8E4"/>
              </a:solidFill>
              <a:latin typeface="Open Sans" charset="0"/>
              <a:ea typeface="Open Sans" charset="0"/>
              <a:cs typeface="Open Sans" charset="0"/>
            </a:endParaRPr>
          </a:p>
          <a:p>
            <a:pPr marL="0" marR="0" indent="0" algn="ctr" defTabSz="825500" rtl="0" fontAlgn="auto" latinLnBrk="0" hangingPunct="0">
              <a:lnSpc>
                <a:spcPct val="100000"/>
              </a:lnSpc>
              <a:spcBef>
                <a:spcPts val="0"/>
              </a:spcBef>
              <a:spcAft>
                <a:spcPts val="0"/>
              </a:spcAft>
              <a:buClrTx/>
              <a:buSzTx/>
              <a:buFontTx/>
              <a:buNone/>
              <a:tabLst/>
            </a:pPr>
            <a:endParaRPr kumimoji="0" lang="en-US" sz="5400" b="1" u="none" strike="noStrike" cap="none" spc="0" normalizeH="0" baseline="0" dirty="0" smtClean="0">
              <a:ln>
                <a:noFill/>
              </a:ln>
              <a:solidFill>
                <a:schemeClr val="bg1"/>
              </a:solidFill>
              <a:effectLst/>
              <a:uFillTx/>
              <a:latin typeface="Open Sans" charset="0"/>
              <a:ea typeface="Open Sans" charset="0"/>
              <a:cs typeface="Open Sans" charset="0"/>
              <a:sym typeface="Helvetica Neue"/>
            </a:endParaRPr>
          </a:p>
        </p:txBody>
      </p:sp>
      <p:pic>
        <p:nvPicPr>
          <p:cNvPr id="121" name="WhereIsMyTransport Logo RGB 144dpi white-transparent.png" descr="WhereIsMyTransport Logo RGB 144dpi white-transparent.png"/>
          <p:cNvPicPr>
            <a:picLocks noChangeAspect="1"/>
          </p:cNvPicPr>
          <p:nvPr/>
        </p:nvPicPr>
        <p:blipFill>
          <a:blip r:embed="rId4">
            <a:extLst/>
          </a:blip>
          <a:srcRect l="3220" r="3220"/>
          <a:stretch>
            <a:fillRect/>
          </a:stretch>
        </p:blipFill>
        <p:spPr>
          <a:xfrm>
            <a:off x="835488" y="11770312"/>
            <a:ext cx="6319474" cy="1234013"/>
          </a:xfrm>
          <a:prstGeom prst="rect">
            <a:avLst/>
          </a:prstGeom>
          <a:ln w="12700">
            <a:miter lim="400000"/>
          </a:ln>
        </p:spPr>
      </p:pic>
      <p:pic>
        <p:nvPicPr>
          <p:cNvPr id="7" name="officeArt object"/>
          <p:cNvPicPr preferRelativeResize="0">
            <a:picLocks noChangeAspect="1"/>
          </p:cNvPicPr>
          <p:nvPr/>
        </p:nvPicPr>
        <p:blipFill>
          <a:blip r:embed="rId5">
            <a:extLst/>
          </a:blip>
          <a:stretch>
            <a:fillRect/>
          </a:stretch>
        </p:blipFill>
        <p:spPr>
          <a:xfrm>
            <a:off x="7871803" y="12021033"/>
            <a:ext cx="9343719" cy="804184"/>
          </a:xfrm>
          <a:prstGeom prst="rect">
            <a:avLst/>
          </a:prstGeom>
          <a:ln w="12700" cap="flat">
            <a:noFill/>
            <a:miter lim="400000"/>
          </a:ln>
          <a:effectLst/>
        </p:spPr>
      </p:pic>
      <p:pic>
        <p:nvPicPr>
          <p:cNvPr id="2" name="Picture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781579" y="12025117"/>
            <a:ext cx="914400" cy="800100"/>
          </a:xfrm>
          <a:prstGeom prst="rect">
            <a:avLst/>
          </a:prstGeom>
        </p:spPr>
      </p:pic>
      <p:pic>
        <p:nvPicPr>
          <p:cNvPr id="14" name="CONNECTKigali light.png" descr="CONNECTKigali light.png"/>
          <p:cNvPicPr>
            <a:picLocks noChangeAspect="1"/>
          </p:cNvPicPr>
          <p:nvPr/>
        </p:nvPicPr>
        <p:blipFill>
          <a:blip r:embed="rId7">
            <a:extLst/>
          </a:blip>
          <a:stretch>
            <a:fillRect/>
          </a:stretch>
        </p:blipFill>
        <p:spPr>
          <a:xfrm>
            <a:off x="835488" y="796285"/>
            <a:ext cx="7838947" cy="993415"/>
          </a:xfrm>
          <a:prstGeom prst="rect">
            <a:avLst/>
          </a:prstGeom>
          <a:ln w="12700">
            <a:miter lim="400000"/>
          </a:ln>
        </p:spPr>
      </p:pic>
      <p:pic>
        <p:nvPicPr>
          <p:cNvPr id="4" name="Picture 3"/>
          <p:cNvPicPr>
            <a:picLocks noChangeAspect="1"/>
          </p:cNvPicPr>
          <p:nvPr/>
        </p:nvPicPr>
        <p:blipFill>
          <a:blip r:embed="rId8"/>
          <a:stretch>
            <a:fillRect/>
          </a:stretch>
        </p:blipFill>
        <p:spPr>
          <a:xfrm>
            <a:off x="19262036" y="12021033"/>
            <a:ext cx="911197" cy="911197"/>
          </a:xfrm>
          <a:prstGeom prst="rect">
            <a:avLst/>
          </a:prstGeom>
        </p:spPr>
      </p:pic>
      <p:pic>
        <p:nvPicPr>
          <p:cNvPr id="5" name="Picture 4"/>
          <p:cNvPicPr>
            <a:picLocks noChangeAspect="1"/>
          </p:cNvPicPr>
          <p:nvPr/>
        </p:nvPicPr>
        <p:blipFill>
          <a:blip r:embed="rId9"/>
          <a:stretch>
            <a:fillRect/>
          </a:stretch>
        </p:blipFill>
        <p:spPr>
          <a:xfrm>
            <a:off x="20724777" y="12016206"/>
            <a:ext cx="916023" cy="916023"/>
          </a:xfrm>
          <a:prstGeom prst="rect">
            <a:avLst/>
          </a:prstGeom>
        </p:spPr>
      </p:pic>
    </p:spTree>
  </p:cSld>
  <p:clrMapOvr>
    <a:masterClrMapping/>
  </p:clrMapOvr>
  <p:transition spd="med"/>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The intersection of Places ™ and integrated public transport data"/>
          <p:cNvSpPr txBox="1">
            <a:spLocks noGrp="1"/>
          </p:cNvSpPr>
          <p:nvPr>
            <p:ph type="title"/>
          </p:nvPr>
        </p:nvSpPr>
        <p:spPr>
          <a:xfrm>
            <a:off x="1454844" y="1765300"/>
            <a:ext cx="20828001" cy="1848757"/>
          </a:xfrm>
          <a:prstGeom prst="rect">
            <a:avLst/>
          </a:prstGeom>
        </p:spPr>
        <p:txBody>
          <a:bodyPr anchor="t"/>
          <a:lstStyle/>
          <a:p>
            <a:r>
              <a:rPr lang="en-US" dirty="0">
                <a:solidFill>
                  <a:schemeClr val="bg2"/>
                </a:solidFill>
                <a:latin typeface="Open Sans" charset="0"/>
                <a:ea typeface="Open Sans" charset="0"/>
                <a:cs typeface="Open Sans" charset="0"/>
              </a:rPr>
              <a:t>Idea</a:t>
            </a:r>
            <a:endParaRPr dirty="0">
              <a:solidFill>
                <a:schemeClr val="bg2"/>
              </a:solidFill>
              <a:latin typeface="Open Sans" charset="0"/>
              <a:ea typeface="Open Sans" charset="0"/>
              <a:cs typeface="Open Sans" charset="0"/>
            </a:endParaRPr>
          </a:p>
        </p:txBody>
      </p:sp>
      <p:sp>
        <p:nvSpPr>
          <p:cNvPr id="2" name="TextBox 1"/>
          <p:cNvSpPr txBox="1"/>
          <p:nvPr/>
        </p:nvSpPr>
        <p:spPr>
          <a:xfrm>
            <a:off x="3584500" y="806442"/>
            <a:ext cx="102657" cy="56425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000" b="1" i="0" u="none" strike="noStrike" cap="none" spc="0" normalizeH="0" baseline="0">
              <a:ln>
                <a:noFill/>
              </a:ln>
              <a:solidFill>
                <a:srgbClr val="000000"/>
              </a:solidFill>
              <a:effectLst/>
              <a:uFillTx/>
              <a:latin typeface="Helvetica Neue"/>
              <a:ea typeface="Helvetica Neue"/>
              <a:cs typeface="Helvetica Neue"/>
              <a:sym typeface="Helvetica Neue"/>
            </a:endParaRPr>
          </a:p>
        </p:txBody>
      </p:sp>
      <p:sp>
        <p:nvSpPr>
          <p:cNvPr id="15" name="Lorem ipsum dolor sit amet, consectetuer adipiscing elit, sed diam nonummy nibh euismod tincidunt ut laoreet dolore magna aliquam erat volutpat. Ut wisi enim ad minim veniam, quis nostrud exerci tation ullamcorper suscipit lobortis nisl ut aliquip ex ea commodo consequat."/>
          <p:cNvSpPr txBox="1"/>
          <p:nvPr/>
        </p:nvSpPr>
        <p:spPr>
          <a:xfrm>
            <a:off x="1454844" y="4367166"/>
            <a:ext cx="20828001" cy="4703852"/>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a:lnSpc>
                <a:spcPct val="130000"/>
              </a:lnSpc>
              <a:defRPr sz="4600" b="0">
                <a:solidFill>
                  <a:srgbClr val="FFFFFF"/>
                </a:solidFill>
                <a:latin typeface="Open Sans SemiBold"/>
                <a:ea typeface="Open Sans SemiBold"/>
                <a:cs typeface="Open Sans SemiBold"/>
                <a:sym typeface="Open Sans SemiBold"/>
              </a:defRPr>
            </a:lvl1pPr>
          </a:lstStyle>
          <a:p>
            <a:pPr marL="685800" indent="-685800">
              <a:buFont typeface="Arial" charset="0"/>
              <a:buChar char="•"/>
            </a:pPr>
            <a:r>
              <a:rPr lang="en-US" dirty="0" smtClean="0">
                <a:solidFill>
                  <a:schemeClr val="bg2"/>
                </a:solidFill>
              </a:rPr>
              <a:t>The unawareness  of locals and foreigners using transport in the country.98% of people around Kigali and other places , they are unaware of their means of transport available at time. Many people complains , Face difficulties  moving around using private and public transport especially foreigners and locals .</a:t>
            </a:r>
            <a:endParaRPr lang="en-US" dirty="0">
              <a:solidFill>
                <a:schemeClr val="bg2"/>
              </a:solidFill>
            </a:endParaRPr>
          </a:p>
        </p:txBody>
      </p:sp>
      <p:grpSp>
        <p:nvGrpSpPr>
          <p:cNvPr id="7" name="Group 6"/>
          <p:cNvGrpSpPr/>
          <p:nvPr/>
        </p:nvGrpSpPr>
        <p:grpSpPr>
          <a:xfrm>
            <a:off x="0" y="10885714"/>
            <a:ext cx="24384000" cy="2830286"/>
            <a:chOff x="0" y="10885714"/>
            <a:chExt cx="24384000" cy="2830286"/>
          </a:xfrm>
        </p:grpSpPr>
        <p:grpSp>
          <p:nvGrpSpPr>
            <p:cNvPr id="4" name="Group 3"/>
            <p:cNvGrpSpPr/>
            <p:nvPr/>
          </p:nvGrpSpPr>
          <p:grpSpPr>
            <a:xfrm>
              <a:off x="0" y="10885714"/>
              <a:ext cx="24384000" cy="2830286"/>
              <a:chOff x="0" y="10885714"/>
              <a:chExt cx="24384000" cy="2830286"/>
            </a:xfrm>
          </p:grpSpPr>
          <p:sp>
            <p:nvSpPr>
              <p:cNvPr id="3" name="Rectangle 2"/>
              <p:cNvSpPr/>
              <p:nvPr/>
            </p:nvSpPr>
            <p:spPr>
              <a:xfrm>
                <a:off x="0" y="10885714"/>
                <a:ext cx="24384000" cy="2830286"/>
              </a:xfrm>
              <a:prstGeom prst="rect">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pic>
            <p:nvPicPr>
              <p:cNvPr id="8" name="WhereIsMyTransport Logo RGB 144dpi white-transparent.png" descr="WhereIsMyTransport Logo RGB 144dpi white-transparent.png"/>
              <p:cNvPicPr>
                <a:picLocks noChangeAspect="1"/>
              </p:cNvPicPr>
              <p:nvPr/>
            </p:nvPicPr>
            <p:blipFill>
              <a:blip r:embed="rId3">
                <a:extLst/>
              </a:blip>
              <a:srcRect l="3220" r="3220"/>
              <a:stretch>
                <a:fillRect/>
              </a:stretch>
            </p:blipFill>
            <p:spPr>
              <a:xfrm>
                <a:off x="835489" y="11638823"/>
                <a:ext cx="6319474" cy="1234013"/>
              </a:xfrm>
              <a:prstGeom prst="rect">
                <a:avLst/>
              </a:prstGeom>
              <a:ln w="12700">
                <a:miter lim="400000"/>
              </a:ln>
            </p:spPr>
          </p:pic>
          <p:pic>
            <p:nvPicPr>
              <p:cNvPr id="9" name="officeArt object"/>
              <p:cNvPicPr preferRelativeResize="0">
                <a:picLocks noChangeAspect="1"/>
              </p:cNvPicPr>
              <p:nvPr/>
            </p:nvPicPr>
            <p:blipFill>
              <a:blip r:embed="rId4">
                <a:extLst/>
              </a:blip>
              <a:stretch>
                <a:fillRect/>
              </a:stretch>
            </p:blipFill>
            <p:spPr>
              <a:xfrm>
                <a:off x="7871804" y="11889544"/>
                <a:ext cx="9343719" cy="804184"/>
              </a:xfrm>
              <a:prstGeom prst="rect">
                <a:avLst/>
              </a:prstGeom>
              <a:ln w="12700" cap="flat">
                <a:noFill/>
                <a:miter lim="400000"/>
              </a:ln>
              <a:effectLst/>
            </p:spPr>
          </p:pic>
        </p:grpSp>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932364" y="11761259"/>
              <a:ext cx="1400665" cy="1225582"/>
            </a:xfrm>
            <a:prstGeom prst="rect">
              <a:avLst/>
            </a:prstGeom>
          </p:spPr>
        </p:pic>
        <p:pic>
          <p:nvPicPr>
            <p:cNvPr id="18" name="Picture 17"/>
            <p:cNvPicPr>
              <a:picLocks noChangeAspect="1"/>
            </p:cNvPicPr>
            <p:nvPr/>
          </p:nvPicPr>
          <p:blipFill>
            <a:blip r:embed="rId6"/>
            <a:stretch>
              <a:fillRect/>
            </a:stretch>
          </p:blipFill>
          <p:spPr>
            <a:xfrm>
              <a:off x="19998636" y="11761259"/>
              <a:ext cx="1145571" cy="1145571"/>
            </a:xfrm>
            <a:prstGeom prst="rect">
              <a:avLst/>
            </a:prstGeom>
          </p:spPr>
        </p:pic>
        <p:pic>
          <p:nvPicPr>
            <p:cNvPr id="19" name="Picture 18"/>
            <p:cNvPicPr>
              <a:picLocks noChangeAspect="1"/>
            </p:cNvPicPr>
            <p:nvPr/>
          </p:nvPicPr>
          <p:blipFill>
            <a:blip r:embed="rId7"/>
            <a:stretch>
              <a:fillRect/>
            </a:stretch>
          </p:blipFill>
          <p:spPr>
            <a:xfrm>
              <a:off x="21766177" y="11761260"/>
              <a:ext cx="1145570" cy="1145570"/>
            </a:xfrm>
            <a:prstGeom prst="rect">
              <a:avLst/>
            </a:prstGeom>
          </p:spPr>
        </p:pic>
      </p:grpSp>
    </p:spTree>
  </p:cSld>
  <p:clrMapOvr>
    <a:masterClrMapping/>
  </p:clrMapOvr>
  <p:transition spd="med"/>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The intersection of Places ™ and integrated public transport data"/>
          <p:cNvSpPr txBox="1">
            <a:spLocks noGrp="1"/>
          </p:cNvSpPr>
          <p:nvPr>
            <p:ph type="title"/>
          </p:nvPr>
        </p:nvSpPr>
        <p:spPr>
          <a:xfrm>
            <a:off x="1454844" y="471056"/>
            <a:ext cx="20828001" cy="3143002"/>
          </a:xfrm>
          <a:prstGeom prst="rect">
            <a:avLst/>
          </a:prstGeom>
        </p:spPr>
        <p:txBody>
          <a:bodyPr anchor="t"/>
          <a:lstStyle/>
          <a:p>
            <a:pPr algn="ctr"/>
            <a:r>
              <a:rPr lang="en-US" dirty="0" smtClean="0">
                <a:solidFill>
                  <a:schemeClr val="bg2"/>
                </a:solidFill>
                <a:latin typeface="Open Sans" charset="0"/>
                <a:ea typeface="Open Sans" charset="0"/>
                <a:cs typeface="Open Sans" charset="0"/>
              </a:rPr>
              <a:t>Idea continue</a:t>
            </a:r>
            <a:endParaRPr dirty="0">
              <a:solidFill>
                <a:schemeClr val="bg2"/>
              </a:solidFill>
              <a:latin typeface="Open Sans" charset="0"/>
              <a:ea typeface="Open Sans" charset="0"/>
              <a:cs typeface="Open Sans" charset="0"/>
            </a:endParaRPr>
          </a:p>
        </p:txBody>
      </p:sp>
      <p:sp>
        <p:nvSpPr>
          <p:cNvPr id="2" name="TextBox 1"/>
          <p:cNvSpPr txBox="1"/>
          <p:nvPr/>
        </p:nvSpPr>
        <p:spPr>
          <a:xfrm>
            <a:off x="3584500" y="806442"/>
            <a:ext cx="102657" cy="56425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000" b="1" i="0" u="none" strike="noStrike" cap="none" spc="0" normalizeH="0" baseline="0">
              <a:ln>
                <a:noFill/>
              </a:ln>
              <a:solidFill>
                <a:srgbClr val="000000"/>
              </a:solidFill>
              <a:effectLst/>
              <a:uFillTx/>
              <a:latin typeface="Helvetica Neue"/>
              <a:ea typeface="Helvetica Neue"/>
              <a:cs typeface="Helvetica Neue"/>
              <a:sym typeface="Helvetica Neue"/>
            </a:endParaRPr>
          </a:p>
        </p:txBody>
      </p:sp>
      <p:sp>
        <p:nvSpPr>
          <p:cNvPr id="15" name="Lorem ipsum dolor sit amet, consectetuer adipiscing elit, sed diam nonummy nibh euismod tincidunt ut laoreet dolore magna aliquam erat volutpat. Ut wisi enim ad minim veniam, quis nostrud exerci tation ullamcorper suscipit lobortis nisl ut aliquip ex ea commodo consequat."/>
          <p:cNvSpPr txBox="1"/>
          <p:nvPr/>
        </p:nvSpPr>
        <p:spPr>
          <a:xfrm>
            <a:off x="554182" y="4367166"/>
            <a:ext cx="23525018" cy="6544356"/>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a:lnSpc>
                <a:spcPct val="130000"/>
              </a:lnSpc>
              <a:defRPr sz="4600" b="0">
                <a:solidFill>
                  <a:srgbClr val="FFFFFF"/>
                </a:solidFill>
                <a:latin typeface="Open Sans SemiBold"/>
                <a:ea typeface="Open Sans SemiBold"/>
                <a:cs typeface="Open Sans SemiBold"/>
                <a:sym typeface="Open Sans SemiBold"/>
              </a:defRPr>
            </a:lvl1pPr>
          </a:lstStyle>
          <a:p>
            <a:pPr marL="685800" indent="-685800">
              <a:buFont typeface="Arial" charset="0"/>
              <a:buChar char="•"/>
            </a:pPr>
            <a:r>
              <a:rPr lang="en-US" dirty="0" smtClean="0">
                <a:solidFill>
                  <a:schemeClr val="bg2"/>
                </a:solidFill>
              </a:rPr>
              <a:t>Increasing the number of people using their public and private transport when they are aware of the requirements needed in their journey</a:t>
            </a:r>
          </a:p>
          <a:p>
            <a:pPr marL="685800" indent="-685800">
              <a:buFont typeface="Arial" charset="0"/>
              <a:buChar char="•"/>
            </a:pPr>
            <a:r>
              <a:rPr lang="en-US" dirty="0" smtClean="0">
                <a:solidFill>
                  <a:schemeClr val="bg2"/>
                </a:solidFill>
              </a:rPr>
              <a:t>We created a website :www.memetransport.com that briefly provides all necessary requirements for one to begin and end a journey happy and aware. People can access  all information on the web concerning the types of transport , amount to pay , booking tickets, code numbers on buses, kilometers taken in journey and pictures of the place and all means of transport available in the local areas of interest.</a:t>
            </a:r>
            <a:endParaRPr lang="en-US" dirty="0">
              <a:solidFill>
                <a:schemeClr val="bg2"/>
              </a:solidFill>
            </a:endParaRPr>
          </a:p>
        </p:txBody>
      </p:sp>
      <p:grpSp>
        <p:nvGrpSpPr>
          <p:cNvPr id="7" name="Group 6"/>
          <p:cNvGrpSpPr/>
          <p:nvPr/>
        </p:nvGrpSpPr>
        <p:grpSpPr>
          <a:xfrm>
            <a:off x="0" y="10885714"/>
            <a:ext cx="24384000" cy="2830286"/>
            <a:chOff x="0" y="10885714"/>
            <a:chExt cx="24384000" cy="2830286"/>
          </a:xfrm>
        </p:grpSpPr>
        <p:grpSp>
          <p:nvGrpSpPr>
            <p:cNvPr id="4" name="Group 3"/>
            <p:cNvGrpSpPr/>
            <p:nvPr/>
          </p:nvGrpSpPr>
          <p:grpSpPr>
            <a:xfrm>
              <a:off x="0" y="10885714"/>
              <a:ext cx="24384000" cy="2830286"/>
              <a:chOff x="0" y="10885714"/>
              <a:chExt cx="24384000" cy="2830286"/>
            </a:xfrm>
          </p:grpSpPr>
          <p:sp>
            <p:nvSpPr>
              <p:cNvPr id="3" name="Rectangle 2"/>
              <p:cNvSpPr/>
              <p:nvPr/>
            </p:nvSpPr>
            <p:spPr>
              <a:xfrm>
                <a:off x="0" y="10885714"/>
                <a:ext cx="24384000" cy="2830286"/>
              </a:xfrm>
              <a:prstGeom prst="rect">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pic>
            <p:nvPicPr>
              <p:cNvPr id="8" name="WhereIsMyTransport Logo RGB 144dpi white-transparent.png" descr="WhereIsMyTransport Logo RGB 144dpi white-transparent.png"/>
              <p:cNvPicPr>
                <a:picLocks noChangeAspect="1"/>
              </p:cNvPicPr>
              <p:nvPr/>
            </p:nvPicPr>
            <p:blipFill>
              <a:blip r:embed="rId3">
                <a:extLst/>
              </a:blip>
              <a:srcRect l="3220" r="3220"/>
              <a:stretch>
                <a:fillRect/>
              </a:stretch>
            </p:blipFill>
            <p:spPr>
              <a:xfrm>
                <a:off x="835489" y="11638823"/>
                <a:ext cx="6319474" cy="1234013"/>
              </a:xfrm>
              <a:prstGeom prst="rect">
                <a:avLst/>
              </a:prstGeom>
              <a:ln w="12700">
                <a:miter lim="400000"/>
              </a:ln>
            </p:spPr>
          </p:pic>
          <p:pic>
            <p:nvPicPr>
              <p:cNvPr id="9" name="officeArt object"/>
              <p:cNvPicPr preferRelativeResize="0">
                <a:picLocks noChangeAspect="1"/>
              </p:cNvPicPr>
              <p:nvPr/>
            </p:nvPicPr>
            <p:blipFill>
              <a:blip r:embed="rId4">
                <a:extLst/>
              </a:blip>
              <a:stretch>
                <a:fillRect/>
              </a:stretch>
            </p:blipFill>
            <p:spPr>
              <a:xfrm>
                <a:off x="7871804" y="11889544"/>
                <a:ext cx="9343719" cy="804184"/>
              </a:xfrm>
              <a:prstGeom prst="rect">
                <a:avLst/>
              </a:prstGeom>
              <a:ln w="12700" cap="flat">
                <a:noFill/>
                <a:miter lim="400000"/>
              </a:ln>
              <a:effectLst/>
            </p:spPr>
          </p:pic>
        </p:grpSp>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932364" y="11761259"/>
              <a:ext cx="1400665" cy="1225582"/>
            </a:xfrm>
            <a:prstGeom prst="rect">
              <a:avLst/>
            </a:prstGeom>
          </p:spPr>
        </p:pic>
        <p:pic>
          <p:nvPicPr>
            <p:cNvPr id="18" name="Picture 17"/>
            <p:cNvPicPr>
              <a:picLocks noChangeAspect="1"/>
            </p:cNvPicPr>
            <p:nvPr/>
          </p:nvPicPr>
          <p:blipFill>
            <a:blip r:embed="rId6"/>
            <a:stretch>
              <a:fillRect/>
            </a:stretch>
          </p:blipFill>
          <p:spPr>
            <a:xfrm>
              <a:off x="19998636" y="11761259"/>
              <a:ext cx="1145571" cy="1145571"/>
            </a:xfrm>
            <a:prstGeom prst="rect">
              <a:avLst/>
            </a:prstGeom>
          </p:spPr>
        </p:pic>
        <p:pic>
          <p:nvPicPr>
            <p:cNvPr id="19" name="Picture 18"/>
            <p:cNvPicPr>
              <a:picLocks noChangeAspect="1"/>
            </p:cNvPicPr>
            <p:nvPr/>
          </p:nvPicPr>
          <p:blipFill>
            <a:blip r:embed="rId7"/>
            <a:stretch>
              <a:fillRect/>
            </a:stretch>
          </p:blipFill>
          <p:spPr>
            <a:xfrm>
              <a:off x="21766177" y="11761260"/>
              <a:ext cx="1145570" cy="1145570"/>
            </a:xfrm>
            <a:prstGeom prst="rect">
              <a:avLst/>
            </a:prstGeom>
          </p:spPr>
        </p:pic>
      </p:grpSp>
    </p:spTree>
    <p:extLst>
      <p:ext uri="{BB962C8B-B14F-4D97-AF65-F5344CB8AC3E}">
        <p14:creationId xmlns:p14="http://schemas.microsoft.com/office/powerpoint/2010/main" val="1233676958"/>
      </p:ext>
    </p:extLst>
  </p:cSld>
  <p:clrMapOvr>
    <a:masterClrMapping/>
  </p:clrMapOvr>
  <p:transition spd="med"/>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 name="The intersection of Places ™ and integrated public transport data"/>
          <p:cNvSpPr txBox="1">
            <a:spLocks noGrp="1"/>
          </p:cNvSpPr>
          <p:nvPr>
            <p:ph type="title"/>
          </p:nvPr>
        </p:nvSpPr>
        <p:spPr>
          <a:xfrm>
            <a:off x="647543" y="1452685"/>
            <a:ext cx="20828001" cy="2798618"/>
          </a:xfrm>
          <a:prstGeom prst="rect">
            <a:avLst/>
          </a:prstGeom>
        </p:spPr>
        <p:txBody>
          <a:bodyPr anchor="t"/>
          <a:lstStyle/>
          <a:p>
            <a:r>
              <a:rPr lang="en-US" dirty="0" smtClean="0">
                <a:solidFill>
                  <a:schemeClr val="tx1"/>
                </a:solidFill>
                <a:latin typeface="Open Sans" charset="0"/>
                <a:ea typeface="Open Sans" charset="0"/>
                <a:cs typeface="Open Sans" charset="0"/>
              </a:rPr>
              <a:t> </a:t>
            </a:r>
            <a:r>
              <a:rPr lang="en-US" dirty="0" smtClean="0">
                <a:solidFill>
                  <a:schemeClr val="bg2"/>
                </a:solidFill>
                <a:latin typeface="Open Sans" charset="0"/>
                <a:ea typeface="Open Sans" charset="0"/>
                <a:cs typeface="Open Sans" charset="0"/>
              </a:rPr>
              <a:t>Business Case</a:t>
            </a:r>
            <a:endParaRPr dirty="0">
              <a:solidFill>
                <a:schemeClr val="bg2"/>
              </a:solidFill>
              <a:latin typeface="Open Sans" charset="0"/>
              <a:ea typeface="Open Sans" charset="0"/>
              <a:cs typeface="Open Sans" charset="0"/>
            </a:endParaRPr>
          </a:p>
        </p:txBody>
      </p:sp>
      <p:sp>
        <p:nvSpPr>
          <p:cNvPr id="5" name="Lorem ipsum dolor sit amet, consectetuer adipiscing elit, sed diam nonummy nibh euismod tincidunt ut laoreet dolore magna aliquam erat volutpat. Ut wisi enim ad minim veniam, quis nostrud exerci tation ullamcorper suscipit lobortis nisl ut aliquip ex ea commodo consequat."/>
          <p:cNvSpPr txBox="1"/>
          <p:nvPr/>
        </p:nvSpPr>
        <p:spPr>
          <a:xfrm>
            <a:off x="526070" y="4251303"/>
            <a:ext cx="22333528" cy="6544356"/>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a:lnSpc>
                <a:spcPct val="130000"/>
              </a:lnSpc>
              <a:defRPr sz="4600" b="0">
                <a:solidFill>
                  <a:srgbClr val="FFFFFF"/>
                </a:solidFill>
                <a:latin typeface="Open Sans SemiBold"/>
                <a:ea typeface="Open Sans SemiBold"/>
                <a:cs typeface="Open Sans SemiBold"/>
                <a:sym typeface="Open Sans SemiBold"/>
              </a:defRPr>
            </a:lvl1pPr>
          </a:lstStyle>
          <a:p>
            <a:pPr lvl="0">
              <a:defRPr/>
            </a:pPr>
            <a:r>
              <a:rPr lang="en-US" dirty="0">
                <a:solidFill>
                  <a:schemeClr val="tx1"/>
                </a:solidFill>
              </a:rPr>
              <a:t>.</a:t>
            </a:r>
            <a:r>
              <a:rPr lang="en-US" dirty="0">
                <a:solidFill>
                  <a:schemeClr val="bg2"/>
                </a:solidFill>
              </a:rPr>
              <a:t>Linking website with travelling agencies(RFTC,KBS, Tourist travel agencies).Making website public by giving brief details for local and foreigners, Through adververts and links from social media for live chat with clients.</a:t>
            </a:r>
          </a:p>
          <a:p>
            <a:pPr lvl="0">
              <a:defRPr/>
            </a:pPr>
            <a:r>
              <a:rPr lang="en-US" dirty="0">
                <a:solidFill>
                  <a:schemeClr val="bg2"/>
                </a:solidFill>
              </a:rPr>
              <a:t>.It will increase full awareness of clients in need of transport services details. With this web it will increase in and outside tourism ,it increase more </a:t>
            </a:r>
            <a:r>
              <a:rPr lang="en-US" dirty="0" smtClean="0">
                <a:solidFill>
                  <a:schemeClr val="bg2"/>
                </a:solidFill>
              </a:rPr>
              <a:t>number of satisfied clients It </a:t>
            </a:r>
            <a:r>
              <a:rPr lang="en-US" dirty="0">
                <a:solidFill>
                  <a:schemeClr val="bg2"/>
                </a:solidFill>
              </a:rPr>
              <a:t>helps </a:t>
            </a:r>
            <a:r>
              <a:rPr lang="en-US" dirty="0" smtClean="0">
                <a:solidFill>
                  <a:schemeClr val="bg2"/>
                </a:solidFill>
              </a:rPr>
              <a:t>clients </a:t>
            </a:r>
            <a:r>
              <a:rPr lang="en-US" dirty="0">
                <a:solidFill>
                  <a:schemeClr val="bg2"/>
                </a:solidFill>
              </a:rPr>
              <a:t>to save their time and help them to book their tickets </a:t>
            </a:r>
            <a:r>
              <a:rPr lang="en-US" dirty="0" smtClean="0">
                <a:solidFill>
                  <a:schemeClr val="bg2"/>
                </a:solidFill>
              </a:rPr>
              <a:t>using mobiles phone </a:t>
            </a:r>
            <a:r>
              <a:rPr lang="en-US" dirty="0">
                <a:solidFill>
                  <a:schemeClr val="bg2"/>
                </a:solidFill>
              </a:rPr>
              <a:t>, it will save environments and improve the security </a:t>
            </a:r>
            <a:r>
              <a:rPr lang="en-US" dirty="0" smtClean="0">
                <a:solidFill>
                  <a:schemeClr val="bg2"/>
                </a:solidFill>
              </a:rPr>
              <a:t>of the  </a:t>
            </a:r>
            <a:r>
              <a:rPr lang="en-US" dirty="0">
                <a:solidFill>
                  <a:schemeClr val="bg2"/>
                </a:solidFill>
              </a:rPr>
              <a:t>clients money.</a:t>
            </a:r>
          </a:p>
        </p:txBody>
      </p:sp>
      <p:grpSp>
        <p:nvGrpSpPr>
          <p:cNvPr id="13" name="Group 12"/>
          <p:cNvGrpSpPr/>
          <p:nvPr/>
        </p:nvGrpSpPr>
        <p:grpSpPr>
          <a:xfrm>
            <a:off x="0" y="10438595"/>
            <a:ext cx="24384000" cy="3277405"/>
            <a:chOff x="0" y="10438595"/>
            <a:chExt cx="24384000" cy="3277405"/>
          </a:xfrm>
        </p:grpSpPr>
        <p:sp>
          <p:nvSpPr>
            <p:cNvPr id="14" name="Rectangle 13"/>
            <p:cNvSpPr/>
            <p:nvPr/>
          </p:nvSpPr>
          <p:spPr>
            <a:xfrm>
              <a:off x="0" y="10885714"/>
              <a:ext cx="24384000" cy="2830286"/>
            </a:xfrm>
            <a:prstGeom prst="rect">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0" cap="none" spc="0" normalizeH="0" baseline="0" noProof="0">
                <a:ln>
                  <a:noFill/>
                </a:ln>
                <a:solidFill>
                  <a:srgbClr val="FFFFFF"/>
                </a:solidFill>
                <a:effectLst/>
                <a:uLnTx/>
                <a:uFillTx/>
                <a:latin typeface="Helvetica Neue Medium"/>
                <a:ea typeface="+mn-ea"/>
                <a:cs typeface="+mn-cs"/>
                <a:sym typeface="Helvetica Neue Medium"/>
              </a:endParaRPr>
            </a:p>
          </p:txBody>
        </p:sp>
        <p:pic>
          <p:nvPicPr>
            <p:cNvPr id="15" name="WhereIsMyTransport Logo RGB 144dpi white-transparent.png" descr="WhereIsMyTransport Logo RGB 144dpi white-transparent.png"/>
            <p:cNvPicPr>
              <a:picLocks noChangeAspect="1"/>
            </p:cNvPicPr>
            <p:nvPr/>
          </p:nvPicPr>
          <p:blipFill>
            <a:blip r:embed="rId2">
              <a:extLst/>
            </a:blip>
            <a:srcRect l="3220" r="3220"/>
            <a:stretch>
              <a:fillRect/>
            </a:stretch>
          </p:blipFill>
          <p:spPr>
            <a:xfrm>
              <a:off x="835489" y="11638823"/>
              <a:ext cx="6319474" cy="1234013"/>
            </a:xfrm>
            <a:prstGeom prst="rect">
              <a:avLst/>
            </a:prstGeom>
            <a:ln w="12700">
              <a:miter lim="400000"/>
            </a:ln>
          </p:spPr>
        </p:pic>
        <p:pic>
          <p:nvPicPr>
            <p:cNvPr id="16" name="officeArt object"/>
            <p:cNvPicPr preferRelativeResize="0">
              <a:picLocks noChangeAspect="1"/>
            </p:cNvPicPr>
            <p:nvPr/>
          </p:nvPicPr>
          <p:blipFill>
            <a:blip r:embed="rId3">
              <a:extLst/>
            </a:blip>
            <a:stretch>
              <a:fillRect/>
            </a:stretch>
          </p:blipFill>
          <p:spPr>
            <a:xfrm>
              <a:off x="12205986" y="10438595"/>
              <a:ext cx="9343719" cy="804184"/>
            </a:xfrm>
            <a:prstGeom prst="rect">
              <a:avLst/>
            </a:prstGeom>
            <a:ln w="12700" cap="flat">
              <a:noFill/>
              <a:miter lim="400000"/>
            </a:ln>
            <a:effectLst/>
          </p:spPr>
        </p:pic>
      </p:grpSp>
    </p:spTree>
    <p:extLst>
      <p:ext uri="{BB962C8B-B14F-4D97-AF65-F5344CB8AC3E}">
        <p14:creationId xmlns:p14="http://schemas.microsoft.com/office/powerpoint/2010/main" val="2874747557"/>
      </p:ext>
    </p:extLst>
  </p:cSld>
  <p:clrMapOvr>
    <a:masterClrMapping/>
  </p:clrMapOvr>
  <p:transition spd="med"/>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The intersection of Places ™ and integrated public transport data"/>
          <p:cNvSpPr txBox="1">
            <a:spLocks noGrp="1"/>
          </p:cNvSpPr>
          <p:nvPr>
            <p:ph type="title"/>
          </p:nvPr>
        </p:nvSpPr>
        <p:spPr>
          <a:xfrm>
            <a:off x="2129662" y="607917"/>
            <a:ext cx="20828001" cy="1581101"/>
          </a:xfrm>
          <a:prstGeom prst="rect">
            <a:avLst/>
          </a:prstGeom>
        </p:spPr>
        <p:txBody>
          <a:bodyPr anchor="t">
            <a:normAutofit fontScale="90000"/>
          </a:bodyPr>
          <a:lstStyle/>
          <a:p>
            <a:r>
              <a:rPr lang="en-US" dirty="0" smtClean="0">
                <a:solidFill>
                  <a:schemeClr val="bg2"/>
                </a:solidFill>
                <a:latin typeface="Open Sans" charset="0"/>
                <a:ea typeface="Open Sans" charset="0"/>
                <a:cs typeface="Open Sans" charset="0"/>
              </a:rPr>
              <a:t>Business case continue</a:t>
            </a:r>
            <a:endParaRPr dirty="0">
              <a:solidFill>
                <a:schemeClr val="bg2"/>
              </a:solidFill>
              <a:latin typeface="Open Sans" charset="0"/>
              <a:ea typeface="Open Sans" charset="0"/>
              <a:cs typeface="Open Sans" charset="0"/>
            </a:endParaRPr>
          </a:p>
        </p:txBody>
      </p:sp>
      <p:sp>
        <p:nvSpPr>
          <p:cNvPr id="2" name="TextBox 1"/>
          <p:cNvSpPr txBox="1"/>
          <p:nvPr/>
        </p:nvSpPr>
        <p:spPr>
          <a:xfrm>
            <a:off x="3584500" y="806442"/>
            <a:ext cx="102657" cy="56425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000" b="1" i="0" u="none" strike="noStrike" cap="none" spc="0" normalizeH="0" baseline="0">
              <a:ln>
                <a:noFill/>
              </a:ln>
              <a:solidFill>
                <a:srgbClr val="000000"/>
              </a:solidFill>
              <a:effectLst/>
              <a:uFillTx/>
              <a:latin typeface="Helvetica Neue"/>
              <a:ea typeface="Helvetica Neue"/>
              <a:cs typeface="Helvetica Neue"/>
              <a:sym typeface="Helvetica Neue"/>
            </a:endParaRPr>
          </a:p>
        </p:txBody>
      </p:sp>
      <p:sp>
        <p:nvSpPr>
          <p:cNvPr id="15" name="Lorem ipsum dolor sit amet, consectetuer adipiscing elit, sed diam nonummy nibh euismod tincidunt ut laoreet dolore magna aliquam erat volutpat. Ut wisi enim ad minim veniam, quis nostrud exerci tation ullamcorper suscipit lobortis nisl ut aliquip ex ea commodo consequat."/>
          <p:cNvSpPr txBox="1"/>
          <p:nvPr/>
        </p:nvSpPr>
        <p:spPr>
          <a:xfrm>
            <a:off x="1454844" y="4367166"/>
            <a:ext cx="20828001" cy="4703852"/>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a:lnSpc>
                <a:spcPct val="130000"/>
              </a:lnSpc>
              <a:defRPr sz="4600" b="0">
                <a:solidFill>
                  <a:srgbClr val="FFFFFF"/>
                </a:solidFill>
                <a:latin typeface="Open Sans SemiBold"/>
                <a:ea typeface="Open Sans SemiBold"/>
                <a:cs typeface="Open Sans SemiBold"/>
                <a:sym typeface="Open Sans SemiBold"/>
              </a:defRPr>
            </a:lvl1pPr>
          </a:lstStyle>
          <a:p>
            <a:r>
              <a:rPr lang="en-US" dirty="0" smtClean="0">
                <a:solidFill>
                  <a:schemeClr val="bg2"/>
                </a:solidFill>
              </a:rPr>
              <a:t>.Users values will be realized when they join the web through login ,  Live chats, sign up using social media(WhatsApp and </a:t>
            </a:r>
            <a:r>
              <a:rPr lang="en-US" dirty="0">
                <a:solidFill>
                  <a:schemeClr val="bg2"/>
                </a:solidFill>
              </a:rPr>
              <a:t>F</a:t>
            </a:r>
            <a:r>
              <a:rPr lang="en-US" dirty="0" smtClean="0">
                <a:solidFill>
                  <a:schemeClr val="bg2"/>
                </a:solidFill>
              </a:rPr>
              <a:t>acebook messenger) and website link and also  on e-mails for weekly update.</a:t>
            </a:r>
          </a:p>
          <a:p>
            <a:r>
              <a:rPr lang="en-US" dirty="0" smtClean="0">
                <a:solidFill>
                  <a:schemeClr val="bg2"/>
                </a:solidFill>
              </a:rPr>
              <a:t>. This projects can be monetized when clients login ,sign up to book tickets online and through travel agencies in indeed of this  profitable website .</a:t>
            </a:r>
            <a:endParaRPr lang="en-US" dirty="0">
              <a:solidFill>
                <a:schemeClr val="bg2"/>
              </a:solidFill>
            </a:endParaRPr>
          </a:p>
        </p:txBody>
      </p:sp>
      <p:grpSp>
        <p:nvGrpSpPr>
          <p:cNvPr id="7" name="Group 6"/>
          <p:cNvGrpSpPr/>
          <p:nvPr/>
        </p:nvGrpSpPr>
        <p:grpSpPr>
          <a:xfrm>
            <a:off x="0" y="10885714"/>
            <a:ext cx="24384000" cy="2830286"/>
            <a:chOff x="0" y="10885714"/>
            <a:chExt cx="24384000" cy="2830286"/>
          </a:xfrm>
        </p:grpSpPr>
        <p:grpSp>
          <p:nvGrpSpPr>
            <p:cNvPr id="4" name="Group 3"/>
            <p:cNvGrpSpPr/>
            <p:nvPr/>
          </p:nvGrpSpPr>
          <p:grpSpPr>
            <a:xfrm>
              <a:off x="0" y="10885714"/>
              <a:ext cx="24384000" cy="2830286"/>
              <a:chOff x="0" y="10885714"/>
              <a:chExt cx="24384000" cy="2830286"/>
            </a:xfrm>
          </p:grpSpPr>
          <p:sp>
            <p:nvSpPr>
              <p:cNvPr id="3" name="Rectangle 2"/>
              <p:cNvSpPr/>
              <p:nvPr/>
            </p:nvSpPr>
            <p:spPr>
              <a:xfrm>
                <a:off x="0" y="10885714"/>
                <a:ext cx="24384000" cy="2830286"/>
              </a:xfrm>
              <a:prstGeom prst="rect">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pic>
            <p:nvPicPr>
              <p:cNvPr id="8" name="WhereIsMyTransport Logo RGB 144dpi white-transparent.png" descr="WhereIsMyTransport Logo RGB 144dpi white-transparent.png"/>
              <p:cNvPicPr>
                <a:picLocks noChangeAspect="1"/>
              </p:cNvPicPr>
              <p:nvPr/>
            </p:nvPicPr>
            <p:blipFill>
              <a:blip r:embed="rId3">
                <a:extLst/>
              </a:blip>
              <a:srcRect l="3220" r="3220"/>
              <a:stretch>
                <a:fillRect/>
              </a:stretch>
            </p:blipFill>
            <p:spPr>
              <a:xfrm>
                <a:off x="835489" y="11638823"/>
                <a:ext cx="6319474" cy="1234013"/>
              </a:xfrm>
              <a:prstGeom prst="rect">
                <a:avLst/>
              </a:prstGeom>
              <a:ln w="12700">
                <a:miter lim="400000"/>
              </a:ln>
            </p:spPr>
          </p:pic>
          <p:pic>
            <p:nvPicPr>
              <p:cNvPr id="9" name="officeArt object"/>
              <p:cNvPicPr preferRelativeResize="0">
                <a:picLocks noChangeAspect="1"/>
              </p:cNvPicPr>
              <p:nvPr/>
            </p:nvPicPr>
            <p:blipFill>
              <a:blip r:embed="rId4">
                <a:extLst/>
              </a:blip>
              <a:stretch>
                <a:fillRect/>
              </a:stretch>
            </p:blipFill>
            <p:spPr>
              <a:xfrm>
                <a:off x="7871804" y="11889544"/>
                <a:ext cx="9343719" cy="804184"/>
              </a:xfrm>
              <a:prstGeom prst="rect">
                <a:avLst/>
              </a:prstGeom>
              <a:ln w="12700" cap="flat">
                <a:noFill/>
                <a:miter lim="400000"/>
              </a:ln>
              <a:effectLst/>
            </p:spPr>
          </p:pic>
        </p:grpSp>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932364" y="11761259"/>
              <a:ext cx="1400665" cy="1225582"/>
            </a:xfrm>
            <a:prstGeom prst="rect">
              <a:avLst/>
            </a:prstGeom>
          </p:spPr>
        </p:pic>
        <p:pic>
          <p:nvPicPr>
            <p:cNvPr id="18" name="Picture 17"/>
            <p:cNvPicPr>
              <a:picLocks noChangeAspect="1"/>
            </p:cNvPicPr>
            <p:nvPr/>
          </p:nvPicPr>
          <p:blipFill>
            <a:blip r:embed="rId6"/>
            <a:stretch>
              <a:fillRect/>
            </a:stretch>
          </p:blipFill>
          <p:spPr>
            <a:xfrm>
              <a:off x="19998636" y="11761259"/>
              <a:ext cx="1145571" cy="1145571"/>
            </a:xfrm>
            <a:prstGeom prst="rect">
              <a:avLst/>
            </a:prstGeom>
          </p:spPr>
        </p:pic>
        <p:pic>
          <p:nvPicPr>
            <p:cNvPr id="19" name="Picture 18"/>
            <p:cNvPicPr>
              <a:picLocks noChangeAspect="1"/>
            </p:cNvPicPr>
            <p:nvPr/>
          </p:nvPicPr>
          <p:blipFill>
            <a:blip r:embed="rId7"/>
            <a:stretch>
              <a:fillRect/>
            </a:stretch>
          </p:blipFill>
          <p:spPr>
            <a:xfrm>
              <a:off x="21766177" y="11761260"/>
              <a:ext cx="1145570" cy="1145570"/>
            </a:xfrm>
            <a:prstGeom prst="rect">
              <a:avLst/>
            </a:prstGeom>
          </p:spPr>
        </p:pic>
      </p:grpSp>
    </p:spTree>
    <p:extLst>
      <p:ext uri="{BB962C8B-B14F-4D97-AF65-F5344CB8AC3E}">
        <p14:creationId xmlns:p14="http://schemas.microsoft.com/office/powerpoint/2010/main" val="927544110"/>
      </p:ext>
    </p:extLst>
  </p:cSld>
  <p:clrMapOvr>
    <a:masterClrMapping/>
  </p:clrMapOvr>
  <p:transition spd="med"/>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 name="Heading"/>
          <p:cNvSpPr txBox="1">
            <a:spLocks noGrp="1"/>
          </p:cNvSpPr>
          <p:nvPr>
            <p:ph type="title"/>
          </p:nvPr>
        </p:nvSpPr>
        <p:spPr>
          <a:xfrm>
            <a:off x="1454844" y="1765300"/>
            <a:ext cx="20828001" cy="1948657"/>
          </a:xfrm>
          <a:prstGeom prst="rect">
            <a:avLst/>
          </a:prstGeom>
        </p:spPr>
        <p:txBody>
          <a:bodyPr anchor="t"/>
          <a:lstStyle/>
          <a:p>
            <a:r>
              <a:rPr lang="en-US" dirty="0">
                <a:latin typeface="Open Sans" charset="0"/>
                <a:ea typeface="Open Sans" charset="0"/>
                <a:cs typeface="Open Sans" charset="0"/>
              </a:rPr>
              <a:t>Technology</a:t>
            </a:r>
            <a:endParaRPr dirty="0">
              <a:latin typeface="Open Sans" charset="0"/>
              <a:ea typeface="Open Sans" charset="0"/>
              <a:cs typeface="Open Sans" charset="0"/>
            </a:endParaRPr>
          </a:p>
        </p:txBody>
      </p:sp>
      <p:pic>
        <p:nvPicPr>
          <p:cNvPr id="131" name="ConnectGauteng-Logo-Navy2x.png" descr="ConnectGauteng-Logo-Navy2x.png"/>
          <p:cNvPicPr>
            <a:picLocks noChangeAspect="1"/>
          </p:cNvPicPr>
          <p:nvPr/>
        </p:nvPicPr>
        <p:blipFill>
          <a:blip r:embed="rId2">
            <a:extLst/>
          </a:blip>
          <a:stretch>
            <a:fillRect/>
          </a:stretch>
        </p:blipFill>
        <p:spPr>
          <a:xfrm>
            <a:off x="1454844" y="11529184"/>
            <a:ext cx="7938844" cy="777725"/>
          </a:xfrm>
          <a:prstGeom prst="rect">
            <a:avLst/>
          </a:prstGeom>
          <a:ln w="12700">
            <a:miter lim="400000"/>
          </a:ln>
        </p:spPr>
      </p:pic>
      <p:sp>
        <p:nvSpPr>
          <p:cNvPr id="12" name="Lorem ipsum dolor sit amet, consectetuer adipiscing elit, sed diam nonummy nibh euismod tincidunt ut laoreet dolore magna aliquam erat volutpat. Ut wisi enim ad minim veniam, quis nostrud exerci tation ullamcorper suscipit lobortis nisl ut aliquip ex ea commodo consequat."/>
          <p:cNvSpPr txBox="1"/>
          <p:nvPr/>
        </p:nvSpPr>
        <p:spPr>
          <a:xfrm>
            <a:off x="1454844" y="4367166"/>
            <a:ext cx="20828001" cy="3783600"/>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a:lnSpc>
                <a:spcPct val="130000"/>
              </a:lnSpc>
              <a:defRPr sz="4600" b="0">
                <a:solidFill>
                  <a:srgbClr val="FFFFFF"/>
                </a:solidFill>
                <a:latin typeface="Open Sans SemiBold"/>
                <a:ea typeface="Open Sans SemiBold"/>
                <a:cs typeface="Open Sans SemiBold"/>
                <a:sym typeface="Open Sans SemiBold"/>
              </a:defRPr>
            </a:lvl1pPr>
          </a:lstStyle>
          <a:p>
            <a:pPr marL="685800" indent="-685800">
              <a:buFont typeface="Arial" charset="0"/>
              <a:buChar char="•"/>
            </a:pPr>
            <a:r>
              <a:rPr lang="en-US" dirty="0" smtClean="0">
                <a:solidFill>
                  <a:schemeClr val="bg2"/>
                </a:solidFill>
              </a:rPr>
              <a:t>The JavaScript SDK on the website, Photoshop mockup creation, editors:-Atom and subline, database tools: -xamp control panel and MySQL server and the Browser: Google and internet explorer</a:t>
            </a:r>
          </a:p>
          <a:p>
            <a:endParaRPr lang="en-US" dirty="0">
              <a:solidFill>
                <a:schemeClr val="bg2"/>
              </a:solidFill>
            </a:endParaRPr>
          </a:p>
        </p:txBody>
      </p:sp>
      <p:grpSp>
        <p:nvGrpSpPr>
          <p:cNvPr id="13" name="Group 12"/>
          <p:cNvGrpSpPr/>
          <p:nvPr/>
        </p:nvGrpSpPr>
        <p:grpSpPr>
          <a:xfrm>
            <a:off x="0" y="10885714"/>
            <a:ext cx="24384000" cy="2830286"/>
            <a:chOff x="0" y="10885714"/>
            <a:chExt cx="24384000" cy="2830286"/>
          </a:xfrm>
        </p:grpSpPr>
        <p:sp>
          <p:nvSpPr>
            <p:cNvPr id="14" name="Rectangle 13"/>
            <p:cNvSpPr/>
            <p:nvPr/>
          </p:nvSpPr>
          <p:spPr>
            <a:xfrm>
              <a:off x="0" y="10885714"/>
              <a:ext cx="24384000" cy="2830286"/>
            </a:xfrm>
            <a:prstGeom prst="rect">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pic>
          <p:nvPicPr>
            <p:cNvPr id="15" name="WhereIsMyTransport Logo RGB 144dpi white-transparent.png" descr="WhereIsMyTransport Logo RGB 144dpi white-transparent.png"/>
            <p:cNvPicPr>
              <a:picLocks noChangeAspect="1"/>
            </p:cNvPicPr>
            <p:nvPr/>
          </p:nvPicPr>
          <p:blipFill>
            <a:blip r:embed="rId3">
              <a:extLst/>
            </a:blip>
            <a:srcRect l="3220" r="3220"/>
            <a:stretch>
              <a:fillRect/>
            </a:stretch>
          </p:blipFill>
          <p:spPr>
            <a:xfrm>
              <a:off x="835489" y="11638823"/>
              <a:ext cx="6319474" cy="1234013"/>
            </a:xfrm>
            <a:prstGeom prst="rect">
              <a:avLst/>
            </a:prstGeom>
            <a:ln w="12700">
              <a:miter lim="400000"/>
            </a:ln>
          </p:spPr>
        </p:pic>
        <p:pic>
          <p:nvPicPr>
            <p:cNvPr id="16" name="officeArt object"/>
            <p:cNvPicPr preferRelativeResize="0">
              <a:picLocks noChangeAspect="1"/>
            </p:cNvPicPr>
            <p:nvPr/>
          </p:nvPicPr>
          <p:blipFill>
            <a:blip r:embed="rId4">
              <a:extLst/>
            </a:blip>
            <a:stretch>
              <a:fillRect/>
            </a:stretch>
          </p:blipFill>
          <p:spPr>
            <a:xfrm>
              <a:off x="7871804" y="11889544"/>
              <a:ext cx="9343719" cy="804184"/>
            </a:xfrm>
            <a:prstGeom prst="rect">
              <a:avLst/>
            </a:prstGeom>
            <a:ln w="12700" cap="flat">
              <a:noFill/>
              <a:miter lim="400000"/>
            </a:ln>
            <a:effectLst/>
          </p:spPr>
        </p:pic>
      </p:grpSp>
      <p:grpSp>
        <p:nvGrpSpPr>
          <p:cNvPr id="9" name="Group 8"/>
          <p:cNvGrpSpPr/>
          <p:nvPr/>
        </p:nvGrpSpPr>
        <p:grpSpPr>
          <a:xfrm>
            <a:off x="-10885" y="10874829"/>
            <a:ext cx="24384000" cy="2830286"/>
            <a:chOff x="0" y="10885714"/>
            <a:chExt cx="24384000" cy="2830286"/>
          </a:xfrm>
        </p:grpSpPr>
        <p:grpSp>
          <p:nvGrpSpPr>
            <p:cNvPr id="10" name="Group 9"/>
            <p:cNvGrpSpPr/>
            <p:nvPr/>
          </p:nvGrpSpPr>
          <p:grpSpPr>
            <a:xfrm>
              <a:off x="0" y="10885714"/>
              <a:ext cx="24384000" cy="2830286"/>
              <a:chOff x="0" y="10885714"/>
              <a:chExt cx="24384000" cy="2830286"/>
            </a:xfrm>
          </p:grpSpPr>
          <p:sp>
            <p:nvSpPr>
              <p:cNvPr id="18" name="Rectangle 17"/>
              <p:cNvSpPr/>
              <p:nvPr/>
            </p:nvSpPr>
            <p:spPr>
              <a:xfrm>
                <a:off x="0" y="10885714"/>
                <a:ext cx="24384000" cy="2830286"/>
              </a:xfrm>
              <a:prstGeom prst="rect">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pic>
            <p:nvPicPr>
              <p:cNvPr id="19" name="WhereIsMyTransport Logo RGB 144dpi white-transparent.png" descr="WhereIsMyTransport Logo RGB 144dpi white-transparent.png"/>
              <p:cNvPicPr>
                <a:picLocks noChangeAspect="1"/>
              </p:cNvPicPr>
              <p:nvPr/>
            </p:nvPicPr>
            <p:blipFill>
              <a:blip r:embed="rId3">
                <a:extLst/>
              </a:blip>
              <a:srcRect l="3220" r="3220"/>
              <a:stretch>
                <a:fillRect/>
              </a:stretch>
            </p:blipFill>
            <p:spPr>
              <a:xfrm>
                <a:off x="835489" y="11638823"/>
                <a:ext cx="6319474" cy="1234013"/>
              </a:xfrm>
              <a:prstGeom prst="rect">
                <a:avLst/>
              </a:prstGeom>
              <a:ln w="12700">
                <a:miter lim="400000"/>
              </a:ln>
            </p:spPr>
          </p:pic>
          <p:pic>
            <p:nvPicPr>
              <p:cNvPr id="20" name="officeArt object"/>
              <p:cNvPicPr preferRelativeResize="0">
                <a:picLocks noChangeAspect="1"/>
              </p:cNvPicPr>
              <p:nvPr/>
            </p:nvPicPr>
            <p:blipFill>
              <a:blip r:embed="rId4">
                <a:extLst/>
              </a:blip>
              <a:stretch>
                <a:fillRect/>
              </a:stretch>
            </p:blipFill>
            <p:spPr>
              <a:xfrm>
                <a:off x="7871804" y="11889544"/>
                <a:ext cx="9343719" cy="804184"/>
              </a:xfrm>
              <a:prstGeom prst="rect">
                <a:avLst/>
              </a:prstGeom>
              <a:ln w="12700" cap="flat">
                <a:noFill/>
                <a:miter lim="400000"/>
              </a:ln>
              <a:effectLst/>
            </p:spPr>
          </p:pic>
        </p:grpSp>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932364" y="11761259"/>
              <a:ext cx="1400665" cy="1225582"/>
            </a:xfrm>
            <a:prstGeom prst="rect">
              <a:avLst/>
            </a:prstGeom>
          </p:spPr>
        </p:pic>
        <p:pic>
          <p:nvPicPr>
            <p:cNvPr id="17" name="Picture 16"/>
            <p:cNvPicPr>
              <a:picLocks noChangeAspect="1"/>
            </p:cNvPicPr>
            <p:nvPr/>
          </p:nvPicPr>
          <p:blipFill>
            <a:blip r:embed="rId6"/>
            <a:stretch>
              <a:fillRect/>
            </a:stretch>
          </p:blipFill>
          <p:spPr>
            <a:xfrm>
              <a:off x="20049870" y="11401915"/>
              <a:ext cx="3060700" cy="2006600"/>
            </a:xfrm>
            <a:prstGeom prst="rect">
              <a:avLst/>
            </a:prstGeom>
          </p:spPr>
        </p:pic>
      </p:grpSp>
      <p:grpSp>
        <p:nvGrpSpPr>
          <p:cNvPr id="21" name="Group 20"/>
          <p:cNvGrpSpPr/>
          <p:nvPr/>
        </p:nvGrpSpPr>
        <p:grpSpPr>
          <a:xfrm>
            <a:off x="25400" y="10860314"/>
            <a:ext cx="24384000" cy="2830286"/>
            <a:chOff x="0" y="10885714"/>
            <a:chExt cx="24384000" cy="2830286"/>
          </a:xfrm>
        </p:grpSpPr>
        <p:grpSp>
          <p:nvGrpSpPr>
            <p:cNvPr id="22" name="Group 21"/>
            <p:cNvGrpSpPr/>
            <p:nvPr/>
          </p:nvGrpSpPr>
          <p:grpSpPr>
            <a:xfrm>
              <a:off x="0" y="10885714"/>
              <a:ext cx="24384000" cy="2830286"/>
              <a:chOff x="0" y="10885714"/>
              <a:chExt cx="24384000" cy="2830286"/>
            </a:xfrm>
          </p:grpSpPr>
          <p:sp>
            <p:nvSpPr>
              <p:cNvPr id="26" name="Rectangle 25"/>
              <p:cNvSpPr/>
              <p:nvPr/>
            </p:nvSpPr>
            <p:spPr>
              <a:xfrm>
                <a:off x="0" y="10885714"/>
                <a:ext cx="24384000" cy="2830286"/>
              </a:xfrm>
              <a:prstGeom prst="rect">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pic>
            <p:nvPicPr>
              <p:cNvPr id="27" name="WhereIsMyTransport Logo RGB 144dpi white-transparent.png" descr="WhereIsMyTransport Logo RGB 144dpi white-transparent.png"/>
              <p:cNvPicPr>
                <a:picLocks noChangeAspect="1"/>
              </p:cNvPicPr>
              <p:nvPr/>
            </p:nvPicPr>
            <p:blipFill>
              <a:blip r:embed="rId3">
                <a:extLst/>
              </a:blip>
              <a:srcRect l="3220" r="3220"/>
              <a:stretch>
                <a:fillRect/>
              </a:stretch>
            </p:blipFill>
            <p:spPr>
              <a:xfrm>
                <a:off x="835489" y="11638823"/>
                <a:ext cx="6319474" cy="1234013"/>
              </a:xfrm>
              <a:prstGeom prst="rect">
                <a:avLst/>
              </a:prstGeom>
              <a:ln w="12700">
                <a:miter lim="400000"/>
              </a:ln>
            </p:spPr>
          </p:pic>
          <p:pic>
            <p:nvPicPr>
              <p:cNvPr id="28" name="officeArt object"/>
              <p:cNvPicPr preferRelativeResize="0">
                <a:picLocks noChangeAspect="1"/>
              </p:cNvPicPr>
              <p:nvPr/>
            </p:nvPicPr>
            <p:blipFill>
              <a:blip r:embed="rId4">
                <a:extLst/>
              </a:blip>
              <a:stretch>
                <a:fillRect/>
              </a:stretch>
            </p:blipFill>
            <p:spPr>
              <a:xfrm>
                <a:off x="7871804" y="11889544"/>
                <a:ext cx="9343719" cy="804184"/>
              </a:xfrm>
              <a:prstGeom prst="rect">
                <a:avLst/>
              </a:prstGeom>
              <a:ln w="12700" cap="flat">
                <a:noFill/>
                <a:miter lim="400000"/>
              </a:ln>
              <a:effectLst/>
            </p:spPr>
          </p:pic>
        </p:grpSp>
        <p:pic>
          <p:nvPicPr>
            <p:cNvPr id="23" name="Picture 2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932364" y="11761259"/>
              <a:ext cx="1400665" cy="1225582"/>
            </a:xfrm>
            <a:prstGeom prst="rect">
              <a:avLst/>
            </a:prstGeom>
          </p:spPr>
        </p:pic>
        <p:pic>
          <p:nvPicPr>
            <p:cNvPr id="24" name="Picture 23"/>
            <p:cNvPicPr>
              <a:picLocks noChangeAspect="1"/>
            </p:cNvPicPr>
            <p:nvPr/>
          </p:nvPicPr>
          <p:blipFill>
            <a:blip r:embed="rId7"/>
            <a:stretch>
              <a:fillRect/>
            </a:stretch>
          </p:blipFill>
          <p:spPr>
            <a:xfrm>
              <a:off x="19998636" y="11761259"/>
              <a:ext cx="1145571" cy="1145571"/>
            </a:xfrm>
            <a:prstGeom prst="rect">
              <a:avLst/>
            </a:prstGeom>
          </p:spPr>
        </p:pic>
        <p:pic>
          <p:nvPicPr>
            <p:cNvPr id="25" name="Picture 24"/>
            <p:cNvPicPr>
              <a:picLocks noChangeAspect="1"/>
            </p:cNvPicPr>
            <p:nvPr/>
          </p:nvPicPr>
          <p:blipFill>
            <a:blip r:embed="rId8"/>
            <a:stretch>
              <a:fillRect/>
            </a:stretch>
          </p:blipFill>
          <p:spPr>
            <a:xfrm>
              <a:off x="21766177" y="11761260"/>
              <a:ext cx="1145570" cy="1145570"/>
            </a:xfrm>
            <a:prstGeom prst="rect">
              <a:avLst/>
            </a:prstGeom>
          </p:spPr>
        </p:pic>
      </p:grpSp>
    </p:spTree>
  </p:cSld>
  <p:clrMapOvr>
    <a:masterClrMapping/>
  </p:clrMapOvr>
  <p:transition spd="med"/>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 name="Heading"/>
          <p:cNvSpPr txBox="1">
            <a:spLocks noGrp="1"/>
          </p:cNvSpPr>
          <p:nvPr>
            <p:ph type="title"/>
          </p:nvPr>
        </p:nvSpPr>
        <p:spPr>
          <a:xfrm>
            <a:off x="1454844" y="1765300"/>
            <a:ext cx="20828001" cy="1948657"/>
          </a:xfrm>
          <a:prstGeom prst="rect">
            <a:avLst/>
          </a:prstGeom>
        </p:spPr>
        <p:txBody>
          <a:bodyPr anchor="t"/>
          <a:lstStyle/>
          <a:p>
            <a:r>
              <a:rPr lang="en-US" dirty="0">
                <a:solidFill>
                  <a:schemeClr val="bg2"/>
                </a:solidFill>
                <a:latin typeface="Open Sans" charset="0"/>
                <a:ea typeface="Open Sans" charset="0"/>
                <a:cs typeface="Open Sans" charset="0"/>
              </a:rPr>
              <a:t>Experience</a:t>
            </a:r>
            <a:endParaRPr dirty="0">
              <a:solidFill>
                <a:schemeClr val="bg2"/>
              </a:solidFill>
              <a:latin typeface="Open Sans" charset="0"/>
              <a:ea typeface="Open Sans" charset="0"/>
              <a:cs typeface="Open Sans" charset="0"/>
            </a:endParaRPr>
          </a:p>
        </p:txBody>
      </p:sp>
      <p:pic>
        <p:nvPicPr>
          <p:cNvPr id="131" name="ConnectGauteng-Logo-Navy2x.png" descr="ConnectGauteng-Logo-Navy2x.png"/>
          <p:cNvPicPr>
            <a:picLocks noChangeAspect="1"/>
          </p:cNvPicPr>
          <p:nvPr/>
        </p:nvPicPr>
        <p:blipFill>
          <a:blip r:embed="rId2">
            <a:extLst/>
          </a:blip>
          <a:stretch>
            <a:fillRect/>
          </a:stretch>
        </p:blipFill>
        <p:spPr>
          <a:xfrm>
            <a:off x="1454844" y="11529184"/>
            <a:ext cx="7938844" cy="777725"/>
          </a:xfrm>
          <a:prstGeom prst="rect">
            <a:avLst/>
          </a:prstGeom>
          <a:ln w="12700">
            <a:miter lim="400000"/>
          </a:ln>
        </p:spPr>
      </p:pic>
      <p:sp>
        <p:nvSpPr>
          <p:cNvPr id="12" name="Lorem ipsum dolor sit amet, consectetuer adipiscing elit, sed diam nonummy nibh euismod tincidunt ut laoreet dolore magna aliquam erat volutpat. Ut wisi enim ad minim veniam, quis nostrud exerci tation ullamcorper suscipit lobortis nisl ut aliquip ex ea commodo consequat."/>
          <p:cNvSpPr txBox="1"/>
          <p:nvPr/>
        </p:nvSpPr>
        <p:spPr>
          <a:xfrm>
            <a:off x="1454844" y="4367166"/>
            <a:ext cx="20828001" cy="3783600"/>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a:lnSpc>
                <a:spcPct val="130000"/>
              </a:lnSpc>
              <a:defRPr sz="4600" b="0">
                <a:solidFill>
                  <a:srgbClr val="FFFFFF"/>
                </a:solidFill>
                <a:latin typeface="Open Sans SemiBold"/>
                <a:ea typeface="Open Sans SemiBold"/>
                <a:cs typeface="Open Sans SemiBold"/>
                <a:sym typeface="Open Sans SemiBold"/>
              </a:defRPr>
            </a:lvl1pPr>
          </a:lstStyle>
          <a:p>
            <a:pPr marL="685800" indent="-685800">
              <a:buFont typeface="Arial" charset="0"/>
              <a:buChar char="•"/>
            </a:pPr>
            <a:r>
              <a:rPr lang="en-US" dirty="0">
                <a:solidFill>
                  <a:schemeClr val="bg2"/>
                </a:solidFill>
              </a:rPr>
              <a:t>Working hand in hand with travel agencies, and we will collaborate with a company that will facilitate in online tickets payment using banks , mobile money, visa card, pay pal , master card , </a:t>
            </a:r>
            <a:r>
              <a:rPr lang="en-US" dirty="0" err="1" smtClean="0">
                <a:solidFill>
                  <a:schemeClr val="bg2"/>
                </a:solidFill>
              </a:rPr>
              <a:t>MPessa</a:t>
            </a:r>
            <a:r>
              <a:rPr lang="en-US" dirty="0" smtClean="0">
                <a:solidFill>
                  <a:schemeClr val="bg2"/>
                </a:solidFill>
              </a:rPr>
              <a:t>( Kenya and Uganda).</a:t>
            </a:r>
            <a:endParaRPr lang="en-US" dirty="0">
              <a:solidFill>
                <a:schemeClr val="bg2"/>
              </a:solidFill>
            </a:endParaRPr>
          </a:p>
          <a:p>
            <a:pPr marL="685800" indent="-685800">
              <a:buFont typeface="Arial" charset="0"/>
              <a:buChar char="•"/>
            </a:pPr>
            <a:r>
              <a:rPr lang="en-US" dirty="0">
                <a:solidFill>
                  <a:schemeClr val="bg2"/>
                </a:solidFill>
              </a:rPr>
              <a:t>Basic knowledge </a:t>
            </a:r>
            <a:r>
              <a:rPr lang="en-US" dirty="0" smtClean="0">
                <a:solidFill>
                  <a:schemeClr val="bg2"/>
                </a:solidFill>
              </a:rPr>
              <a:t>on internet</a:t>
            </a:r>
            <a:endParaRPr lang="en-US" dirty="0">
              <a:solidFill>
                <a:schemeClr val="bg2"/>
              </a:solidFill>
            </a:endParaRPr>
          </a:p>
        </p:txBody>
      </p:sp>
      <p:grpSp>
        <p:nvGrpSpPr>
          <p:cNvPr id="13" name="Group 12"/>
          <p:cNvGrpSpPr/>
          <p:nvPr/>
        </p:nvGrpSpPr>
        <p:grpSpPr>
          <a:xfrm>
            <a:off x="0" y="10885714"/>
            <a:ext cx="24384000" cy="2830286"/>
            <a:chOff x="0" y="10885714"/>
            <a:chExt cx="24384000" cy="2830286"/>
          </a:xfrm>
        </p:grpSpPr>
        <p:sp>
          <p:nvSpPr>
            <p:cNvPr id="14" name="Rectangle 13"/>
            <p:cNvSpPr/>
            <p:nvPr/>
          </p:nvSpPr>
          <p:spPr>
            <a:xfrm>
              <a:off x="0" y="10885714"/>
              <a:ext cx="24384000" cy="2830286"/>
            </a:xfrm>
            <a:prstGeom prst="rect">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pic>
          <p:nvPicPr>
            <p:cNvPr id="15" name="WhereIsMyTransport Logo RGB 144dpi white-transparent.png" descr="WhereIsMyTransport Logo RGB 144dpi white-transparent.png"/>
            <p:cNvPicPr>
              <a:picLocks noChangeAspect="1"/>
            </p:cNvPicPr>
            <p:nvPr/>
          </p:nvPicPr>
          <p:blipFill>
            <a:blip r:embed="rId3">
              <a:extLst/>
            </a:blip>
            <a:srcRect l="3220" r="3220"/>
            <a:stretch>
              <a:fillRect/>
            </a:stretch>
          </p:blipFill>
          <p:spPr>
            <a:xfrm>
              <a:off x="835489" y="11638823"/>
              <a:ext cx="6319474" cy="1234013"/>
            </a:xfrm>
            <a:prstGeom prst="rect">
              <a:avLst/>
            </a:prstGeom>
            <a:ln w="12700">
              <a:miter lim="400000"/>
            </a:ln>
          </p:spPr>
        </p:pic>
        <p:pic>
          <p:nvPicPr>
            <p:cNvPr id="16" name="officeArt object"/>
            <p:cNvPicPr preferRelativeResize="0">
              <a:picLocks noChangeAspect="1"/>
            </p:cNvPicPr>
            <p:nvPr/>
          </p:nvPicPr>
          <p:blipFill>
            <a:blip r:embed="rId4">
              <a:extLst/>
            </a:blip>
            <a:stretch>
              <a:fillRect/>
            </a:stretch>
          </p:blipFill>
          <p:spPr>
            <a:xfrm>
              <a:off x="7871804" y="11889544"/>
              <a:ext cx="9343719" cy="804184"/>
            </a:xfrm>
            <a:prstGeom prst="rect">
              <a:avLst/>
            </a:prstGeom>
            <a:ln w="12700" cap="flat">
              <a:noFill/>
              <a:miter lim="400000"/>
            </a:ln>
            <a:effectLst/>
          </p:spPr>
        </p:pic>
      </p:grpSp>
      <p:grpSp>
        <p:nvGrpSpPr>
          <p:cNvPr id="9" name="Group 8"/>
          <p:cNvGrpSpPr/>
          <p:nvPr/>
        </p:nvGrpSpPr>
        <p:grpSpPr>
          <a:xfrm>
            <a:off x="-10885" y="10874829"/>
            <a:ext cx="24384000" cy="2830286"/>
            <a:chOff x="0" y="10885714"/>
            <a:chExt cx="24384000" cy="2830286"/>
          </a:xfrm>
        </p:grpSpPr>
        <p:grpSp>
          <p:nvGrpSpPr>
            <p:cNvPr id="10" name="Group 9"/>
            <p:cNvGrpSpPr/>
            <p:nvPr/>
          </p:nvGrpSpPr>
          <p:grpSpPr>
            <a:xfrm>
              <a:off x="0" y="10885714"/>
              <a:ext cx="24384000" cy="2830286"/>
              <a:chOff x="0" y="10885714"/>
              <a:chExt cx="24384000" cy="2830286"/>
            </a:xfrm>
          </p:grpSpPr>
          <p:sp>
            <p:nvSpPr>
              <p:cNvPr id="18" name="Rectangle 17"/>
              <p:cNvSpPr/>
              <p:nvPr/>
            </p:nvSpPr>
            <p:spPr>
              <a:xfrm>
                <a:off x="0" y="10885714"/>
                <a:ext cx="24384000" cy="2830286"/>
              </a:xfrm>
              <a:prstGeom prst="rect">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pic>
            <p:nvPicPr>
              <p:cNvPr id="19" name="WhereIsMyTransport Logo RGB 144dpi white-transparent.png" descr="WhereIsMyTransport Logo RGB 144dpi white-transparent.png"/>
              <p:cNvPicPr>
                <a:picLocks noChangeAspect="1"/>
              </p:cNvPicPr>
              <p:nvPr/>
            </p:nvPicPr>
            <p:blipFill>
              <a:blip r:embed="rId3">
                <a:extLst/>
              </a:blip>
              <a:srcRect l="3220" r="3220"/>
              <a:stretch>
                <a:fillRect/>
              </a:stretch>
            </p:blipFill>
            <p:spPr>
              <a:xfrm>
                <a:off x="835489" y="11638823"/>
                <a:ext cx="6319474" cy="1234013"/>
              </a:xfrm>
              <a:prstGeom prst="rect">
                <a:avLst/>
              </a:prstGeom>
              <a:ln w="12700">
                <a:miter lim="400000"/>
              </a:ln>
            </p:spPr>
          </p:pic>
          <p:pic>
            <p:nvPicPr>
              <p:cNvPr id="20" name="officeArt object"/>
              <p:cNvPicPr preferRelativeResize="0">
                <a:picLocks noChangeAspect="1"/>
              </p:cNvPicPr>
              <p:nvPr/>
            </p:nvPicPr>
            <p:blipFill>
              <a:blip r:embed="rId4">
                <a:extLst/>
              </a:blip>
              <a:stretch>
                <a:fillRect/>
              </a:stretch>
            </p:blipFill>
            <p:spPr>
              <a:xfrm>
                <a:off x="7871804" y="11889544"/>
                <a:ext cx="9343719" cy="804184"/>
              </a:xfrm>
              <a:prstGeom prst="rect">
                <a:avLst/>
              </a:prstGeom>
              <a:ln w="12700" cap="flat">
                <a:noFill/>
                <a:miter lim="400000"/>
              </a:ln>
              <a:effectLst/>
            </p:spPr>
          </p:pic>
        </p:grpSp>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932364" y="11761259"/>
              <a:ext cx="1400665" cy="1225582"/>
            </a:xfrm>
            <a:prstGeom prst="rect">
              <a:avLst/>
            </a:prstGeom>
          </p:spPr>
        </p:pic>
        <p:pic>
          <p:nvPicPr>
            <p:cNvPr id="17" name="Picture 16"/>
            <p:cNvPicPr>
              <a:picLocks noChangeAspect="1"/>
            </p:cNvPicPr>
            <p:nvPr/>
          </p:nvPicPr>
          <p:blipFill>
            <a:blip r:embed="rId6"/>
            <a:stretch>
              <a:fillRect/>
            </a:stretch>
          </p:blipFill>
          <p:spPr>
            <a:xfrm>
              <a:off x="20049870" y="11401915"/>
              <a:ext cx="3060700" cy="2006600"/>
            </a:xfrm>
            <a:prstGeom prst="rect">
              <a:avLst/>
            </a:prstGeom>
          </p:spPr>
        </p:pic>
      </p:grpSp>
      <p:grpSp>
        <p:nvGrpSpPr>
          <p:cNvPr id="21" name="Group 20"/>
          <p:cNvGrpSpPr/>
          <p:nvPr/>
        </p:nvGrpSpPr>
        <p:grpSpPr>
          <a:xfrm>
            <a:off x="25400" y="10860314"/>
            <a:ext cx="24384000" cy="2830286"/>
            <a:chOff x="0" y="10885714"/>
            <a:chExt cx="24384000" cy="2830286"/>
          </a:xfrm>
        </p:grpSpPr>
        <p:grpSp>
          <p:nvGrpSpPr>
            <p:cNvPr id="22" name="Group 21"/>
            <p:cNvGrpSpPr/>
            <p:nvPr/>
          </p:nvGrpSpPr>
          <p:grpSpPr>
            <a:xfrm>
              <a:off x="0" y="10885714"/>
              <a:ext cx="24384000" cy="2830286"/>
              <a:chOff x="0" y="10885714"/>
              <a:chExt cx="24384000" cy="2830286"/>
            </a:xfrm>
          </p:grpSpPr>
          <p:sp>
            <p:nvSpPr>
              <p:cNvPr id="26" name="Rectangle 25"/>
              <p:cNvSpPr/>
              <p:nvPr/>
            </p:nvSpPr>
            <p:spPr>
              <a:xfrm>
                <a:off x="0" y="10885714"/>
                <a:ext cx="24384000" cy="2830286"/>
              </a:xfrm>
              <a:prstGeom prst="rect">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pic>
            <p:nvPicPr>
              <p:cNvPr id="27" name="WhereIsMyTransport Logo RGB 144dpi white-transparent.png" descr="WhereIsMyTransport Logo RGB 144dpi white-transparent.png"/>
              <p:cNvPicPr>
                <a:picLocks noChangeAspect="1"/>
              </p:cNvPicPr>
              <p:nvPr/>
            </p:nvPicPr>
            <p:blipFill>
              <a:blip r:embed="rId3">
                <a:extLst/>
              </a:blip>
              <a:srcRect l="3220" r="3220"/>
              <a:stretch>
                <a:fillRect/>
              </a:stretch>
            </p:blipFill>
            <p:spPr>
              <a:xfrm>
                <a:off x="835489" y="11638823"/>
                <a:ext cx="6319474" cy="1234013"/>
              </a:xfrm>
              <a:prstGeom prst="rect">
                <a:avLst/>
              </a:prstGeom>
              <a:ln w="12700">
                <a:miter lim="400000"/>
              </a:ln>
            </p:spPr>
          </p:pic>
          <p:pic>
            <p:nvPicPr>
              <p:cNvPr id="28" name="officeArt object"/>
              <p:cNvPicPr preferRelativeResize="0">
                <a:picLocks noChangeAspect="1"/>
              </p:cNvPicPr>
              <p:nvPr/>
            </p:nvPicPr>
            <p:blipFill>
              <a:blip r:embed="rId4">
                <a:extLst/>
              </a:blip>
              <a:stretch>
                <a:fillRect/>
              </a:stretch>
            </p:blipFill>
            <p:spPr>
              <a:xfrm>
                <a:off x="7871804" y="11889544"/>
                <a:ext cx="9343719" cy="804184"/>
              </a:xfrm>
              <a:prstGeom prst="rect">
                <a:avLst/>
              </a:prstGeom>
              <a:ln w="12700" cap="flat">
                <a:noFill/>
                <a:miter lim="400000"/>
              </a:ln>
              <a:effectLst/>
            </p:spPr>
          </p:pic>
        </p:grpSp>
        <p:pic>
          <p:nvPicPr>
            <p:cNvPr id="23" name="Picture 2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932364" y="11761259"/>
              <a:ext cx="1400665" cy="1225582"/>
            </a:xfrm>
            <a:prstGeom prst="rect">
              <a:avLst/>
            </a:prstGeom>
          </p:spPr>
        </p:pic>
        <p:pic>
          <p:nvPicPr>
            <p:cNvPr id="24" name="Picture 23"/>
            <p:cNvPicPr>
              <a:picLocks noChangeAspect="1"/>
            </p:cNvPicPr>
            <p:nvPr/>
          </p:nvPicPr>
          <p:blipFill>
            <a:blip r:embed="rId7"/>
            <a:stretch>
              <a:fillRect/>
            </a:stretch>
          </p:blipFill>
          <p:spPr>
            <a:xfrm>
              <a:off x="19998636" y="11761259"/>
              <a:ext cx="1145571" cy="1145571"/>
            </a:xfrm>
            <a:prstGeom prst="rect">
              <a:avLst/>
            </a:prstGeom>
          </p:spPr>
        </p:pic>
        <p:pic>
          <p:nvPicPr>
            <p:cNvPr id="25" name="Picture 24"/>
            <p:cNvPicPr>
              <a:picLocks noChangeAspect="1"/>
            </p:cNvPicPr>
            <p:nvPr/>
          </p:nvPicPr>
          <p:blipFill>
            <a:blip r:embed="rId8"/>
            <a:stretch>
              <a:fillRect/>
            </a:stretch>
          </p:blipFill>
          <p:spPr>
            <a:xfrm>
              <a:off x="21766177" y="11761260"/>
              <a:ext cx="1145570" cy="1145570"/>
            </a:xfrm>
            <a:prstGeom prst="rect">
              <a:avLst/>
            </a:prstGeom>
          </p:spPr>
        </p:pic>
      </p:grpSp>
    </p:spTree>
    <p:extLst>
      <p:ext uri="{BB962C8B-B14F-4D97-AF65-F5344CB8AC3E}">
        <p14:creationId xmlns:p14="http://schemas.microsoft.com/office/powerpoint/2010/main" val="2091815379"/>
      </p:ext>
    </p:extLst>
  </p:cSld>
  <p:clrMapOvr>
    <a:masterClrMapping/>
  </p:clrMapOvr>
  <p:transition spd="med"/>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 name="Heading"/>
          <p:cNvSpPr txBox="1">
            <a:spLocks noGrp="1"/>
          </p:cNvSpPr>
          <p:nvPr>
            <p:ph type="title"/>
          </p:nvPr>
        </p:nvSpPr>
        <p:spPr>
          <a:xfrm>
            <a:off x="166255" y="-152171"/>
            <a:ext cx="20828001" cy="1948657"/>
          </a:xfrm>
          <a:prstGeom prst="rect">
            <a:avLst/>
          </a:prstGeom>
        </p:spPr>
        <p:txBody>
          <a:bodyPr anchor="t">
            <a:normAutofit fontScale="90000"/>
          </a:bodyPr>
          <a:lstStyle/>
          <a:p>
            <a:r>
              <a:rPr lang="en-US" dirty="0" smtClean="0">
                <a:latin typeface="Open Sans" charset="0"/>
                <a:ea typeface="Open Sans" charset="0"/>
                <a:cs typeface="Open Sans" charset="0"/>
              </a:rPr>
              <a:t>Mockup</a:t>
            </a:r>
            <a:br>
              <a:rPr lang="en-US" dirty="0" smtClean="0">
                <a:latin typeface="Open Sans" charset="0"/>
                <a:ea typeface="Open Sans" charset="0"/>
                <a:cs typeface="Open Sans" charset="0"/>
              </a:rPr>
            </a:br>
            <a:r>
              <a:rPr lang="en-US" dirty="0" smtClean="0">
                <a:latin typeface="Open Sans" charset="0"/>
                <a:ea typeface="Open Sans" charset="0"/>
                <a:cs typeface="Open Sans" charset="0"/>
              </a:rPr>
              <a:t>    For</a:t>
            </a:r>
            <a:br>
              <a:rPr lang="en-US" dirty="0" smtClean="0">
                <a:latin typeface="Open Sans" charset="0"/>
                <a:ea typeface="Open Sans" charset="0"/>
                <a:cs typeface="Open Sans" charset="0"/>
              </a:rPr>
            </a:br>
            <a:r>
              <a:rPr lang="en-US" dirty="0" smtClean="0">
                <a:latin typeface="Open Sans" charset="0"/>
                <a:ea typeface="Open Sans" charset="0"/>
                <a:cs typeface="Open Sans" charset="0"/>
              </a:rPr>
              <a:t>Discover</a:t>
            </a:r>
            <a:br>
              <a:rPr lang="en-US" dirty="0" smtClean="0">
                <a:latin typeface="Open Sans" charset="0"/>
                <a:ea typeface="Open Sans" charset="0"/>
                <a:cs typeface="Open Sans" charset="0"/>
              </a:rPr>
            </a:br>
            <a:r>
              <a:rPr lang="en-US" dirty="0" smtClean="0">
                <a:latin typeface="Open Sans" charset="0"/>
                <a:ea typeface="Open Sans" charset="0"/>
                <a:cs typeface="Open Sans" charset="0"/>
              </a:rPr>
              <a:t>Page</a:t>
            </a:r>
            <a:endParaRPr dirty="0">
              <a:latin typeface="Open Sans" charset="0"/>
              <a:ea typeface="Open Sans" charset="0"/>
              <a:cs typeface="Open Sans" charset="0"/>
            </a:endParaRPr>
          </a:p>
        </p:txBody>
      </p:sp>
      <p:grpSp>
        <p:nvGrpSpPr>
          <p:cNvPr id="9" name="Group 8"/>
          <p:cNvGrpSpPr/>
          <p:nvPr/>
        </p:nvGrpSpPr>
        <p:grpSpPr>
          <a:xfrm>
            <a:off x="-10885" y="12829309"/>
            <a:ext cx="24384000" cy="875805"/>
            <a:chOff x="0" y="10885714"/>
            <a:chExt cx="24384000" cy="2830286"/>
          </a:xfrm>
        </p:grpSpPr>
        <p:grpSp>
          <p:nvGrpSpPr>
            <p:cNvPr id="10" name="Group 9"/>
            <p:cNvGrpSpPr/>
            <p:nvPr/>
          </p:nvGrpSpPr>
          <p:grpSpPr>
            <a:xfrm>
              <a:off x="0" y="10885714"/>
              <a:ext cx="24384000" cy="2830286"/>
              <a:chOff x="0" y="10885714"/>
              <a:chExt cx="24384000" cy="2830286"/>
            </a:xfrm>
          </p:grpSpPr>
          <p:sp>
            <p:nvSpPr>
              <p:cNvPr id="18" name="Rectangle 17"/>
              <p:cNvSpPr/>
              <p:nvPr/>
            </p:nvSpPr>
            <p:spPr>
              <a:xfrm>
                <a:off x="0" y="10885714"/>
                <a:ext cx="24384000" cy="2830286"/>
              </a:xfrm>
              <a:prstGeom prst="rect">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pic>
            <p:nvPicPr>
              <p:cNvPr id="19" name="WhereIsMyTransport Logo RGB 144dpi white-transparent.png" descr="WhereIsMyTransport Logo RGB 144dpi white-transparent.png"/>
              <p:cNvPicPr>
                <a:picLocks noChangeAspect="1"/>
              </p:cNvPicPr>
              <p:nvPr/>
            </p:nvPicPr>
            <p:blipFill>
              <a:blip r:embed="rId2">
                <a:extLst/>
              </a:blip>
              <a:srcRect l="3220" r="3220"/>
              <a:stretch>
                <a:fillRect/>
              </a:stretch>
            </p:blipFill>
            <p:spPr>
              <a:xfrm>
                <a:off x="835489" y="11638823"/>
                <a:ext cx="6319474" cy="1234013"/>
              </a:xfrm>
              <a:prstGeom prst="rect">
                <a:avLst/>
              </a:prstGeom>
              <a:ln w="12700">
                <a:miter lim="400000"/>
              </a:ln>
            </p:spPr>
          </p:pic>
          <p:pic>
            <p:nvPicPr>
              <p:cNvPr id="20" name="officeArt object"/>
              <p:cNvPicPr preferRelativeResize="0">
                <a:picLocks noChangeAspect="1"/>
              </p:cNvPicPr>
              <p:nvPr/>
            </p:nvPicPr>
            <p:blipFill>
              <a:blip r:embed="rId3">
                <a:extLst/>
              </a:blip>
              <a:stretch>
                <a:fillRect/>
              </a:stretch>
            </p:blipFill>
            <p:spPr>
              <a:xfrm>
                <a:off x="7871804" y="11889544"/>
                <a:ext cx="9343719" cy="804184"/>
              </a:xfrm>
              <a:prstGeom prst="rect">
                <a:avLst/>
              </a:prstGeom>
              <a:ln w="12700" cap="flat">
                <a:noFill/>
                <a:miter lim="400000"/>
              </a:ln>
              <a:effectLst/>
            </p:spPr>
          </p:pic>
        </p:grpSp>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932364" y="11761259"/>
              <a:ext cx="1400665" cy="1225582"/>
            </a:xfrm>
            <a:prstGeom prst="rect">
              <a:avLst/>
            </a:prstGeom>
          </p:spPr>
        </p:pic>
        <p:pic>
          <p:nvPicPr>
            <p:cNvPr id="17" name="Picture 16"/>
            <p:cNvPicPr>
              <a:picLocks noChangeAspect="1"/>
            </p:cNvPicPr>
            <p:nvPr/>
          </p:nvPicPr>
          <p:blipFill>
            <a:blip r:embed="rId5"/>
            <a:stretch>
              <a:fillRect/>
            </a:stretch>
          </p:blipFill>
          <p:spPr>
            <a:xfrm>
              <a:off x="20049870" y="11401915"/>
              <a:ext cx="3060700" cy="2006600"/>
            </a:xfrm>
            <a:prstGeom prst="rect">
              <a:avLst/>
            </a:prstGeom>
          </p:spPr>
        </p:pic>
      </p:grpSp>
      <p:pic>
        <p:nvPicPr>
          <p:cNvPr id="3" name="Pictur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27624" y="0"/>
            <a:ext cx="17428667" cy="12829309"/>
          </a:xfrm>
          <a:prstGeom prst="rect">
            <a:avLst/>
          </a:prstGeom>
        </p:spPr>
      </p:pic>
    </p:spTree>
    <p:extLst>
      <p:ext uri="{BB962C8B-B14F-4D97-AF65-F5344CB8AC3E}">
        <p14:creationId xmlns:p14="http://schemas.microsoft.com/office/powerpoint/2010/main" val="1891886164"/>
      </p:ext>
    </p:extLst>
  </p:cSld>
  <p:clrMapOvr>
    <a:masterClrMapping/>
  </p:clrMapOvr>
  <p:transition spd="med"/>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31" name="ConnectGauteng-Logo-Navy2x.png" descr="ConnectGauteng-Logo-Navy2x.png"/>
          <p:cNvPicPr>
            <a:picLocks noChangeAspect="1"/>
          </p:cNvPicPr>
          <p:nvPr/>
        </p:nvPicPr>
        <p:blipFill>
          <a:blip r:embed="rId2">
            <a:extLst/>
          </a:blip>
          <a:stretch>
            <a:fillRect/>
          </a:stretch>
        </p:blipFill>
        <p:spPr>
          <a:xfrm>
            <a:off x="1454844" y="11529184"/>
            <a:ext cx="7938844" cy="777725"/>
          </a:xfrm>
          <a:prstGeom prst="rect">
            <a:avLst/>
          </a:prstGeom>
          <a:ln w="12700">
            <a:miter lim="400000"/>
          </a:ln>
        </p:spPr>
      </p:pic>
      <p:grpSp>
        <p:nvGrpSpPr>
          <p:cNvPr id="5" name="Group 4"/>
          <p:cNvGrpSpPr/>
          <p:nvPr/>
        </p:nvGrpSpPr>
        <p:grpSpPr>
          <a:xfrm>
            <a:off x="0" y="10885714"/>
            <a:ext cx="24384000" cy="2830286"/>
            <a:chOff x="0" y="10885714"/>
            <a:chExt cx="24384000" cy="2830286"/>
          </a:xfrm>
        </p:grpSpPr>
        <p:sp>
          <p:nvSpPr>
            <p:cNvPr id="6" name="Rectangle 5"/>
            <p:cNvSpPr/>
            <p:nvPr/>
          </p:nvSpPr>
          <p:spPr>
            <a:xfrm>
              <a:off x="0" y="10885714"/>
              <a:ext cx="24384000" cy="2830286"/>
            </a:xfrm>
            <a:prstGeom prst="rect">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grpSp>
          <p:nvGrpSpPr>
            <p:cNvPr id="7" name="Group 6"/>
            <p:cNvGrpSpPr/>
            <p:nvPr/>
          </p:nvGrpSpPr>
          <p:grpSpPr>
            <a:xfrm>
              <a:off x="835489" y="11638823"/>
              <a:ext cx="22713021" cy="1324068"/>
              <a:chOff x="483824" y="11905394"/>
              <a:chExt cx="22713021" cy="1324068"/>
            </a:xfrm>
          </p:grpSpPr>
          <p:pic>
            <p:nvPicPr>
              <p:cNvPr id="8" name="WhereIsMyTransport Logo RGB 144dpi white-transparent.png" descr="WhereIsMyTransport Logo RGB 144dpi white-transparent.png"/>
              <p:cNvPicPr>
                <a:picLocks noChangeAspect="1"/>
              </p:cNvPicPr>
              <p:nvPr/>
            </p:nvPicPr>
            <p:blipFill>
              <a:blip r:embed="rId3">
                <a:extLst/>
              </a:blip>
              <a:srcRect l="3220" r="3220"/>
              <a:stretch>
                <a:fillRect/>
              </a:stretch>
            </p:blipFill>
            <p:spPr>
              <a:xfrm>
                <a:off x="483824" y="11905394"/>
                <a:ext cx="6319474" cy="1234013"/>
              </a:xfrm>
              <a:prstGeom prst="rect">
                <a:avLst/>
              </a:prstGeom>
              <a:ln w="12700">
                <a:miter lim="400000"/>
              </a:ln>
            </p:spPr>
          </p:pic>
          <p:pic>
            <p:nvPicPr>
              <p:cNvPr id="9" name="officeArt object"/>
              <p:cNvPicPr preferRelativeResize="0">
                <a:picLocks noChangeAspect="1"/>
              </p:cNvPicPr>
              <p:nvPr/>
            </p:nvPicPr>
            <p:blipFill>
              <a:blip r:embed="rId4">
                <a:extLst/>
              </a:blip>
              <a:stretch>
                <a:fillRect/>
              </a:stretch>
            </p:blipFill>
            <p:spPr>
              <a:xfrm>
                <a:off x="7520139" y="12156115"/>
                <a:ext cx="9343719" cy="804184"/>
              </a:xfrm>
              <a:prstGeom prst="rect">
                <a:avLst/>
              </a:prstGeom>
              <a:ln w="12700" cap="flat">
                <a:noFill/>
                <a:miter lim="400000"/>
              </a:ln>
              <a:effectLst/>
            </p:spPr>
          </p:pic>
          <p:pic>
            <p:nvPicPr>
              <p:cNvPr id="10" name="Picture 9"/>
              <p:cNvPicPr/>
              <p:nvPr/>
            </p:nvPicPr>
            <p:blipFill>
              <a:blip r:embed="rId5" cstate="print">
                <a:extLst>
                  <a:ext uri="{28A0092B-C50C-407E-A947-70E740481C1C}">
                    <a14:useLocalDpi xmlns:a14="http://schemas.microsoft.com/office/drawing/2010/main" val="0"/>
                  </a:ext>
                </a:extLst>
              </a:blip>
              <a:stretch>
                <a:fillRect/>
              </a:stretch>
            </p:blipFill>
            <p:spPr>
              <a:xfrm>
                <a:off x="20338710" y="11909374"/>
                <a:ext cx="2858135" cy="1050925"/>
              </a:xfrm>
              <a:prstGeom prst="rect">
                <a:avLst/>
              </a:prstGeom>
            </p:spPr>
          </p:pic>
          <p:pic>
            <p:nvPicPr>
              <p:cNvPr id="11" name="Picture 10"/>
              <p:cNvPicPr>
                <a:picLocks noChangeAspect="1"/>
              </p:cNvPicPr>
              <p:nvPr/>
            </p:nvPicPr>
            <p:blipFill>
              <a:blip r:embed="rId6"/>
              <a:stretch>
                <a:fillRect/>
              </a:stretch>
            </p:blipFill>
            <p:spPr>
              <a:xfrm>
                <a:off x="18074275" y="11905394"/>
                <a:ext cx="1324068" cy="1324068"/>
              </a:xfrm>
              <a:prstGeom prst="rect">
                <a:avLst/>
              </a:prstGeom>
            </p:spPr>
          </p:pic>
        </p:grpSp>
      </p:grpSp>
      <p:sp>
        <p:nvSpPr>
          <p:cNvPr id="16" name="The intersection of Places ™ and integrated public transport data"/>
          <p:cNvSpPr txBox="1">
            <a:spLocks noGrp="1"/>
          </p:cNvSpPr>
          <p:nvPr>
            <p:ph type="title"/>
          </p:nvPr>
        </p:nvSpPr>
        <p:spPr>
          <a:xfrm>
            <a:off x="1781416" y="5128985"/>
            <a:ext cx="20828001" cy="1859643"/>
          </a:xfrm>
          <a:prstGeom prst="rect">
            <a:avLst/>
          </a:prstGeom>
        </p:spPr>
        <p:txBody>
          <a:bodyPr anchor="t"/>
          <a:lstStyle/>
          <a:p>
            <a:pPr algn="ctr"/>
            <a:r>
              <a:rPr lang="en-US" dirty="0">
                <a:solidFill>
                  <a:schemeClr val="bg1"/>
                </a:solidFill>
                <a:latin typeface="Open Sans" charset="0"/>
                <a:ea typeface="Open Sans" charset="0"/>
                <a:cs typeface="Open Sans" charset="0"/>
              </a:rPr>
              <a:t>Thank You</a:t>
            </a:r>
            <a:endParaRPr dirty="0">
              <a:solidFill>
                <a:schemeClr val="bg1"/>
              </a:solidFill>
              <a:latin typeface="Open Sans" charset="0"/>
              <a:ea typeface="Open Sans" charset="0"/>
              <a:cs typeface="Open Sans" charset="0"/>
            </a:endParaRPr>
          </a:p>
        </p:txBody>
      </p:sp>
      <p:grpSp>
        <p:nvGrpSpPr>
          <p:cNvPr id="12" name="Group 11"/>
          <p:cNvGrpSpPr/>
          <p:nvPr/>
        </p:nvGrpSpPr>
        <p:grpSpPr>
          <a:xfrm>
            <a:off x="0" y="10876493"/>
            <a:ext cx="24384000" cy="2830286"/>
            <a:chOff x="0" y="10885714"/>
            <a:chExt cx="24384000" cy="2830286"/>
          </a:xfrm>
        </p:grpSpPr>
        <p:sp>
          <p:nvSpPr>
            <p:cNvPr id="13" name="Rectangle 12"/>
            <p:cNvSpPr/>
            <p:nvPr/>
          </p:nvSpPr>
          <p:spPr>
            <a:xfrm>
              <a:off x="0" y="10885714"/>
              <a:ext cx="24384000" cy="2830286"/>
            </a:xfrm>
            <a:prstGeom prst="rect">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pic>
          <p:nvPicPr>
            <p:cNvPr id="14" name="WhereIsMyTransport Logo RGB 144dpi white-transparent.png" descr="WhereIsMyTransport Logo RGB 144dpi white-transparent.png"/>
            <p:cNvPicPr>
              <a:picLocks noChangeAspect="1"/>
            </p:cNvPicPr>
            <p:nvPr/>
          </p:nvPicPr>
          <p:blipFill>
            <a:blip r:embed="rId3">
              <a:extLst/>
            </a:blip>
            <a:srcRect l="3220" r="3220"/>
            <a:stretch>
              <a:fillRect/>
            </a:stretch>
          </p:blipFill>
          <p:spPr>
            <a:xfrm>
              <a:off x="835489" y="11638823"/>
              <a:ext cx="6319474" cy="1234013"/>
            </a:xfrm>
            <a:prstGeom prst="rect">
              <a:avLst/>
            </a:prstGeom>
            <a:ln w="12700">
              <a:miter lim="400000"/>
            </a:ln>
          </p:spPr>
        </p:pic>
        <p:pic>
          <p:nvPicPr>
            <p:cNvPr id="17" name="officeArt object"/>
            <p:cNvPicPr preferRelativeResize="0">
              <a:picLocks noChangeAspect="1"/>
            </p:cNvPicPr>
            <p:nvPr/>
          </p:nvPicPr>
          <p:blipFill>
            <a:blip r:embed="rId4">
              <a:extLst/>
            </a:blip>
            <a:stretch>
              <a:fillRect/>
            </a:stretch>
          </p:blipFill>
          <p:spPr>
            <a:xfrm>
              <a:off x="7871804" y="11889544"/>
              <a:ext cx="9343719" cy="804184"/>
            </a:xfrm>
            <a:prstGeom prst="rect">
              <a:avLst/>
            </a:prstGeom>
            <a:ln w="12700" cap="flat">
              <a:noFill/>
              <a:miter lim="400000"/>
            </a:ln>
            <a:effectLst/>
          </p:spPr>
        </p:pic>
      </p:grpSp>
      <p:grpSp>
        <p:nvGrpSpPr>
          <p:cNvPr id="18" name="Group 17"/>
          <p:cNvGrpSpPr/>
          <p:nvPr/>
        </p:nvGrpSpPr>
        <p:grpSpPr>
          <a:xfrm>
            <a:off x="0" y="10903588"/>
            <a:ext cx="24384000" cy="2830286"/>
            <a:chOff x="0" y="10885714"/>
            <a:chExt cx="24384000" cy="2830286"/>
          </a:xfrm>
        </p:grpSpPr>
        <p:grpSp>
          <p:nvGrpSpPr>
            <p:cNvPr id="19" name="Group 18"/>
            <p:cNvGrpSpPr/>
            <p:nvPr/>
          </p:nvGrpSpPr>
          <p:grpSpPr>
            <a:xfrm>
              <a:off x="0" y="10885714"/>
              <a:ext cx="24384000" cy="2830286"/>
              <a:chOff x="0" y="10885714"/>
              <a:chExt cx="24384000" cy="2830286"/>
            </a:xfrm>
          </p:grpSpPr>
          <p:sp>
            <p:nvSpPr>
              <p:cNvPr id="22" name="Rectangle 21"/>
              <p:cNvSpPr/>
              <p:nvPr/>
            </p:nvSpPr>
            <p:spPr>
              <a:xfrm>
                <a:off x="0" y="10885714"/>
                <a:ext cx="24384000" cy="2830286"/>
              </a:xfrm>
              <a:prstGeom prst="rect">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pic>
            <p:nvPicPr>
              <p:cNvPr id="23" name="WhereIsMyTransport Logo RGB 144dpi white-transparent.png" descr="WhereIsMyTransport Logo RGB 144dpi white-transparent.png"/>
              <p:cNvPicPr>
                <a:picLocks noChangeAspect="1"/>
              </p:cNvPicPr>
              <p:nvPr/>
            </p:nvPicPr>
            <p:blipFill>
              <a:blip r:embed="rId3">
                <a:extLst/>
              </a:blip>
              <a:srcRect l="3220" r="3220"/>
              <a:stretch>
                <a:fillRect/>
              </a:stretch>
            </p:blipFill>
            <p:spPr>
              <a:xfrm>
                <a:off x="835489" y="11638823"/>
                <a:ext cx="6319474" cy="1234013"/>
              </a:xfrm>
              <a:prstGeom prst="rect">
                <a:avLst/>
              </a:prstGeom>
              <a:ln w="12700">
                <a:miter lim="400000"/>
              </a:ln>
            </p:spPr>
          </p:pic>
          <p:pic>
            <p:nvPicPr>
              <p:cNvPr id="24" name="officeArt object"/>
              <p:cNvPicPr preferRelativeResize="0">
                <a:picLocks noChangeAspect="1"/>
              </p:cNvPicPr>
              <p:nvPr/>
            </p:nvPicPr>
            <p:blipFill>
              <a:blip r:embed="rId4">
                <a:extLst/>
              </a:blip>
              <a:stretch>
                <a:fillRect/>
              </a:stretch>
            </p:blipFill>
            <p:spPr>
              <a:xfrm>
                <a:off x="7871804" y="11889544"/>
                <a:ext cx="9343719" cy="804184"/>
              </a:xfrm>
              <a:prstGeom prst="rect">
                <a:avLst/>
              </a:prstGeom>
              <a:ln w="12700" cap="flat">
                <a:noFill/>
                <a:miter lim="400000"/>
              </a:ln>
              <a:effectLst/>
            </p:spPr>
          </p:pic>
        </p:grpSp>
        <p:pic>
          <p:nvPicPr>
            <p:cNvPr id="20" name="Picture 1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932364" y="11761259"/>
              <a:ext cx="1400665" cy="1225582"/>
            </a:xfrm>
            <a:prstGeom prst="rect">
              <a:avLst/>
            </a:prstGeom>
          </p:spPr>
        </p:pic>
        <p:pic>
          <p:nvPicPr>
            <p:cNvPr id="21" name="Picture 20"/>
            <p:cNvPicPr>
              <a:picLocks noChangeAspect="1"/>
            </p:cNvPicPr>
            <p:nvPr/>
          </p:nvPicPr>
          <p:blipFill>
            <a:blip r:embed="rId8"/>
            <a:stretch>
              <a:fillRect/>
            </a:stretch>
          </p:blipFill>
          <p:spPr>
            <a:xfrm>
              <a:off x="20049870" y="11401915"/>
              <a:ext cx="3060700" cy="2006600"/>
            </a:xfrm>
            <a:prstGeom prst="rect">
              <a:avLst/>
            </a:prstGeom>
          </p:spPr>
        </p:pic>
      </p:grpSp>
      <p:pic>
        <p:nvPicPr>
          <p:cNvPr id="25" name="CONNECTKigali light.png" descr="CONNECTKigali light.png"/>
          <p:cNvPicPr>
            <a:picLocks noChangeAspect="1"/>
          </p:cNvPicPr>
          <p:nvPr/>
        </p:nvPicPr>
        <p:blipFill>
          <a:blip r:embed="rId9">
            <a:extLst/>
          </a:blip>
          <a:stretch>
            <a:fillRect/>
          </a:stretch>
        </p:blipFill>
        <p:spPr>
          <a:xfrm>
            <a:off x="7154963" y="1792059"/>
            <a:ext cx="10872544" cy="1377857"/>
          </a:xfrm>
          <a:prstGeom prst="rect">
            <a:avLst/>
          </a:prstGeom>
          <a:ln w="12700">
            <a:miter lim="400000"/>
          </a:ln>
        </p:spPr>
      </p:pic>
      <p:grpSp>
        <p:nvGrpSpPr>
          <p:cNvPr id="27" name="Group 26"/>
          <p:cNvGrpSpPr/>
          <p:nvPr/>
        </p:nvGrpSpPr>
        <p:grpSpPr>
          <a:xfrm>
            <a:off x="0" y="10911114"/>
            <a:ext cx="24384000" cy="2830286"/>
            <a:chOff x="0" y="10885714"/>
            <a:chExt cx="24384000" cy="2830286"/>
          </a:xfrm>
        </p:grpSpPr>
        <p:grpSp>
          <p:nvGrpSpPr>
            <p:cNvPr id="28" name="Group 27"/>
            <p:cNvGrpSpPr/>
            <p:nvPr/>
          </p:nvGrpSpPr>
          <p:grpSpPr>
            <a:xfrm>
              <a:off x="0" y="10885714"/>
              <a:ext cx="24384000" cy="2830286"/>
              <a:chOff x="0" y="10885714"/>
              <a:chExt cx="24384000" cy="2830286"/>
            </a:xfrm>
          </p:grpSpPr>
          <p:sp>
            <p:nvSpPr>
              <p:cNvPr id="32" name="Rectangle 31"/>
              <p:cNvSpPr/>
              <p:nvPr/>
            </p:nvSpPr>
            <p:spPr>
              <a:xfrm>
                <a:off x="0" y="10885714"/>
                <a:ext cx="24384000" cy="2830286"/>
              </a:xfrm>
              <a:prstGeom prst="rect">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pic>
            <p:nvPicPr>
              <p:cNvPr id="33" name="WhereIsMyTransport Logo RGB 144dpi white-transparent.png" descr="WhereIsMyTransport Logo RGB 144dpi white-transparent.png"/>
              <p:cNvPicPr>
                <a:picLocks noChangeAspect="1"/>
              </p:cNvPicPr>
              <p:nvPr/>
            </p:nvPicPr>
            <p:blipFill>
              <a:blip r:embed="rId3">
                <a:extLst/>
              </a:blip>
              <a:srcRect l="3220" r="3220"/>
              <a:stretch>
                <a:fillRect/>
              </a:stretch>
            </p:blipFill>
            <p:spPr>
              <a:xfrm>
                <a:off x="835489" y="11638823"/>
                <a:ext cx="6319474" cy="1234013"/>
              </a:xfrm>
              <a:prstGeom prst="rect">
                <a:avLst/>
              </a:prstGeom>
              <a:ln w="12700">
                <a:miter lim="400000"/>
              </a:ln>
            </p:spPr>
          </p:pic>
          <p:pic>
            <p:nvPicPr>
              <p:cNvPr id="34" name="officeArt object"/>
              <p:cNvPicPr preferRelativeResize="0">
                <a:picLocks noChangeAspect="1"/>
              </p:cNvPicPr>
              <p:nvPr/>
            </p:nvPicPr>
            <p:blipFill>
              <a:blip r:embed="rId4">
                <a:extLst/>
              </a:blip>
              <a:stretch>
                <a:fillRect/>
              </a:stretch>
            </p:blipFill>
            <p:spPr>
              <a:xfrm>
                <a:off x="7871804" y="11889544"/>
                <a:ext cx="9343719" cy="804184"/>
              </a:xfrm>
              <a:prstGeom prst="rect">
                <a:avLst/>
              </a:prstGeom>
              <a:ln w="12700" cap="flat">
                <a:noFill/>
                <a:miter lim="400000"/>
              </a:ln>
              <a:effectLst/>
            </p:spPr>
          </p:pic>
        </p:grpSp>
        <p:pic>
          <p:nvPicPr>
            <p:cNvPr id="29" name="Picture 2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932364" y="11761259"/>
              <a:ext cx="1400665" cy="1225582"/>
            </a:xfrm>
            <a:prstGeom prst="rect">
              <a:avLst/>
            </a:prstGeom>
          </p:spPr>
        </p:pic>
        <p:pic>
          <p:nvPicPr>
            <p:cNvPr id="30" name="Picture 29"/>
            <p:cNvPicPr>
              <a:picLocks noChangeAspect="1"/>
            </p:cNvPicPr>
            <p:nvPr/>
          </p:nvPicPr>
          <p:blipFill>
            <a:blip r:embed="rId10"/>
            <a:stretch>
              <a:fillRect/>
            </a:stretch>
          </p:blipFill>
          <p:spPr>
            <a:xfrm>
              <a:off x="19998636" y="11761259"/>
              <a:ext cx="1145571" cy="1145571"/>
            </a:xfrm>
            <a:prstGeom prst="rect">
              <a:avLst/>
            </a:prstGeom>
          </p:spPr>
        </p:pic>
        <p:pic>
          <p:nvPicPr>
            <p:cNvPr id="31" name="Picture 30"/>
            <p:cNvPicPr>
              <a:picLocks noChangeAspect="1"/>
            </p:cNvPicPr>
            <p:nvPr/>
          </p:nvPicPr>
          <p:blipFill>
            <a:blip r:embed="rId11"/>
            <a:stretch>
              <a:fillRect/>
            </a:stretch>
          </p:blipFill>
          <p:spPr>
            <a:xfrm>
              <a:off x="21766177" y="11761260"/>
              <a:ext cx="1145570" cy="1145570"/>
            </a:xfrm>
            <a:prstGeom prst="rect">
              <a:avLst/>
            </a:prstGeom>
          </p:spPr>
        </p:pic>
      </p:grpSp>
    </p:spTree>
    <p:extLst>
      <p:ext uri="{BB962C8B-B14F-4D97-AF65-F5344CB8AC3E}">
        <p14:creationId xmlns:p14="http://schemas.microsoft.com/office/powerpoint/2010/main" val="730990679"/>
      </p:ext>
    </p:extLst>
  </p:cSld>
  <p:clrMapOvr>
    <a:masterClrMapping/>
  </p:clrMapOvr>
  <p:transition spd="med"/>
  <p:timing>
    <p:tnLst>
      <p:par>
        <p:cTn id="1" dur="indefinite" restart="never" nodeType="tmRoot"/>
      </p:par>
    </p:tnLst>
  </p:timing>
</p:sld>
</file>

<file path=ppt/theme/theme1.xml><?xml version="1.0" encoding="utf-8"?>
<a:theme xmlns:a="http://schemas.openxmlformats.org/drawingml/2006/main" name="White">
  <a:themeElements>
    <a:clrScheme name="Connect Hackathons">
      <a:dk1>
        <a:srgbClr val="120B54"/>
      </a:dk1>
      <a:lt1>
        <a:srgbClr val="FFFFFF"/>
      </a:lt1>
      <a:dk2>
        <a:srgbClr val="281F8A"/>
      </a:dk2>
      <a:lt2>
        <a:srgbClr val="3C34A1"/>
      </a:lt2>
      <a:accent1>
        <a:srgbClr val="5850AE"/>
      </a:accent1>
      <a:accent2>
        <a:srgbClr val="F3CA35"/>
      </a:accent2>
      <a:accent3>
        <a:srgbClr val="EC2B61"/>
      </a:accent3>
      <a:accent4>
        <a:srgbClr val="04D5F1"/>
      </a:accent4>
      <a:accent5>
        <a:srgbClr val="914097"/>
      </a:accent5>
      <a:accent6>
        <a:srgbClr val="02FE98"/>
      </a:accent6>
      <a:hlink>
        <a:srgbClr val="03B1CA"/>
      </a:hlink>
      <a:folHlink>
        <a:srgbClr val="03B1CA"/>
      </a:folHlink>
    </a:clrScheme>
    <a:fontScheme name="White">
      <a:majorFont>
        <a:latin typeface="Montserrat"/>
        <a:ea typeface="Montserrat"/>
        <a:cs typeface="Montserrat"/>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Montserrat"/>
        <a:ea typeface="Montserrat"/>
        <a:cs typeface="Montserrat"/>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emplate/>
  <TotalTime>1195</TotalTime>
  <Words>427</Words>
  <Application>Microsoft Office PowerPoint</Application>
  <PresentationFormat>Custom</PresentationFormat>
  <Paragraphs>27</Paragraphs>
  <Slides>9</Slides>
  <Notes>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9</vt:i4>
      </vt:variant>
    </vt:vector>
  </HeadingPairs>
  <TitlesOfParts>
    <vt:vector size="17" baseType="lpstr">
      <vt:lpstr>Arial</vt:lpstr>
      <vt:lpstr>Helvetica Neue</vt:lpstr>
      <vt:lpstr>Helvetica Neue Light</vt:lpstr>
      <vt:lpstr>Helvetica Neue Medium</vt:lpstr>
      <vt:lpstr>Montserrat</vt:lpstr>
      <vt:lpstr>Open Sans</vt:lpstr>
      <vt:lpstr>Open Sans SemiBold</vt:lpstr>
      <vt:lpstr>White</vt:lpstr>
      <vt:lpstr>PowerPoint Presentation</vt:lpstr>
      <vt:lpstr>Idea</vt:lpstr>
      <vt:lpstr>Idea continue</vt:lpstr>
      <vt:lpstr> Business Case</vt:lpstr>
      <vt:lpstr>Business case continue</vt:lpstr>
      <vt:lpstr>Technology</vt:lpstr>
      <vt:lpstr>Experience</vt:lpstr>
      <vt:lpstr>Mockup     For Discover Page</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GOlivier_Nation</dc:creator>
  <cp:lastModifiedBy>NIYOMUGABO</cp:lastModifiedBy>
  <cp:revision>82</cp:revision>
  <dcterms:modified xsi:type="dcterms:W3CDTF">2018-03-24T16:25:57Z</dcterms:modified>
</cp:coreProperties>
</file>